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16"/>
  </p:notesMasterIdLst>
  <p:sldIdLst>
    <p:sldId id="365" r:id="rId2"/>
    <p:sldId id="390" r:id="rId3"/>
    <p:sldId id="406" r:id="rId4"/>
    <p:sldId id="415" r:id="rId5"/>
    <p:sldId id="373" r:id="rId6"/>
    <p:sldId id="411" r:id="rId7"/>
    <p:sldId id="421" r:id="rId8"/>
    <p:sldId id="413" r:id="rId9"/>
    <p:sldId id="414" r:id="rId10"/>
    <p:sldId id="416" r:id="rId11"/>
    <p:sldId id="418" r:id="rId12"/>
    <p:sldId id="419" r:id="rId13"/>
    <p:sldId id="420" r:id="rId14"/>
    <p:sldId id="407" r:id="rId15"/>
  </p:sldIdLst>
  <p:sldSz cx="9144000" cy="6858000" type="screen4x3"/>
  <p:notesSz cx="6858000" cy="9144000"/>
  <p:defaultTextStyle>
    <a:defPPr>
      <a:defRPr lang="ru-RU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246F"/>
    <a:srgbClr val="000000"/>
    <a:srgbClr val="BB9C58"/>
    <a:srgbClr val="BA9C57"/>
    <a:srgbClr val="5B5619"/>
    <a:srgbClr val="E81046"/>
    <a:srgbClr val="878025"/>
    <a:srgbClr val="DDD9C3"/>
    <a:srgbClr val="C8BE38"/>
    <a:srgbClr val="ED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7" autoAdjust="0"/>
    <p:restoredTop sz="95332" autoAdjust="0"/>
  </p:normalViewPr>
  <p:slideViewPr>
    <p:cSldViewPr snapToGrid="0">
      <p:cViewPr varScale="1">
        <p:scale>
          <a:sx n="115" d="100"/>
          <a:sy n="115" d="100"/>
        </p:scale>
        <p:origin x="141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4DB4B-7235-42B1-A924-9802C15922EF}" type="datetimeFigureOut">
              <a:rPr lang="ru-RU" smtClean="0"/>
              <a:t>03.02.2025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7EDB5-CFE0-4C0D-9803-BB02B60682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96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2FD79353-59B3-41D4-A1A9-DC36E0CFDD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3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B88692BE-808A-414F-AD5F-AEE5D3A9CE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2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95E358C6-E46C-428F-ABEE-3593A2D079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8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3B2A0A5D-9805-43FA-9255-6400C57A3A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1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5615774A-4755-4C13-96F3-4FC371D428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0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0ABD3466-641E-44E7-9A05-B89B6B0207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3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CB4EFC2D-38A6-4D8B-8B37-4B7EC6CF72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4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68AE3D3D-E080-4E59-8BE3-528D038019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0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8E10920C-B0CF-4CB3-A3D4-8DD2C3948F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3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7D67A621-1EA3-4D43-B93C-E3EAB5876F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8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91F271C5-520E-4302-A0B1-440D127E6E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2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CBE867B1-6445-4213-9600-44A6D43D55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2303751" y="51471"/>
            <a:ext cx="5733923" cy="1296144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25019" y="5296619"/>
            <a:ext cx="5218981" cy="135550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Челышев Дмитрий Владимирович,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ГБОУ «Болгарская кадетская школа-интернат им. Карпова П.А.»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3014" y="1640913"/>
            <a:ext cx="8264232" cy="2446775"/>
          </a:xfrm>
          <a:prstGeom prst="rect">
            <a:avLst/>
          </a:prstGeom>
        </p:spPr>
        <p:txBody>
          <a:bodyPr wrap="square" lIns="121872" tIns="60936" rIns="121872" bIns="60936">
            <a:spAutoFit/>
          </a:bodyPr>
          <a:lstStyle/>
          <a:p>
            <a:pPr algn="ctr">
              <a:spcAft>
                <a:spcPts val="0"/>
              </a:spcAft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«Патриотическое воспитание через осознание причастности к судьбе Отечества, его прошлого, </a:t>
            </a:r>
            <a:endParaRPr lang="ru-RU" sz="3600" b="1" dirty="0" smtClean="0">
              <a:solidFill>
                <a:srgbClr val="00206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настоящего </a:t>
            </a:r>
            <a:r>
              <a:rPr lang="ru-RU" sz="36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и будущего</a:t>
            </a: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»</a:t>
            </a:r>
            <a:endParaRPr lang="ru-RU" sz="3200" dirty="0">
              <a:solidFill>
                <a:srgbClr val="00206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pic>
        <p:nvPicPr>
          <p:cNvPr id="8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0"/>
            <a:ext cx="806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872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059" y="1345721"/>
            <a:ext cx="7573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787536" y="113898"/>
            <a:ext cx="5743892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ИННОВАЦИОННЫЕ </a:t>
            </a:r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ВОСПИТАНИЯ.</a:t>
            </a:r>
          </a:p>
          <a:p>
            <a:pPr lvl="0" algn="l"/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</a:t>
            </a:r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9892" y="923642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-42571"/>
            <a:ext cx="806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7536" y="10587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Через реализацию федеральных проектов, таких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«</a:t>
            </a:r>
            <a:r>
              <a:rPr lang="ru-RU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Киноуроки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школах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», обучающиеся инициируют создание своих социальных проектов: «Они сражались за Родину…»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63" y="1139825"/>
            <a:ext cx="2781293" cy="219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999" y="3336839"/>
            <a:ext cx="2199770" cy="301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812" y="3345568"/>
            <a:ext cx="2256240" cy="30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823" y="3357118"/>
            <a:ext cx="2389134" cy="301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760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90" y="4566874"/>
            <a:ext cx="1341796" cy="1341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1267" y="1088743"/>
            <a:ext cx="3491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kern="0" spc="-43" dirty="0">
                <a:solidFill>
                  <a:srgbClr val="002060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Стратегия развития беспилотной авиации Российской Федерации на период до 2030 года  и на перспективу до 2035 года, утверждена</a:t>
            </a:r>
          </a:p>
          <a:p>
            <a:pPr algn="ctr"/>
            <a:r>
              <a:rPr lang="ru-RU" sz="1200" b="1" kern="0" spc="-43" dirty="0">
                <a:solidFill>
                  <a:srgbClr val="002060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Распоряжением Правительства Российской Федерации от 21 июня 2023 года № 1630 – р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41816" y="4566874"/>
            <a:ext cx="3702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Цель</a:t>
            </a:r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проекта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:</a:t>
            </a:r>
            <a:endParaRPr lang="en-US" sz="1400" b="1" dirty="0">
              <a:solidFill>
                <a:srgbClr val="C0000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появление в течение ближайших 6 лет новой отрасли экономики, связанной с производством и использованием гражданских </a:t>
            </a:r>
            <a:r>
              <a:rPr lang="ru-RU" sz="1400" b="1" dirty="0" err="1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беспилотников</a:t>
            </a:r>
            <a:r>
              <a:rPr lang="ru-RU" sz="14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в разных сферах и отраслях страны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7685" y="2328036"/>
            <a:ext cx="1917347" cy="279265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8316" y="2418252"/>
            <a:ext cx="2247887" cy="26122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 16"/>
          <p:cNvSpPr/>
          <p:nvPr/>
        </p:nvSpPr>
        <p:spPr>
          <a:xfrm>
            <a:off x="4211960" y="2780928"/>
            <a:ext cx="4320480" cy="1333054"/>
          </a:xfrm>
          <a:prstGeom prst="rect">
            <a:avLst/>
          </a:prstGeom>
          <a:noFill/>
          <a:ln/>
        </p:spPr>
        <p:txBody>
          <a:bodyPr wrap="none" lIns="57150" tIns="28575" rIns="57150" bIns="28575" rtlCol="0" anchor="t"/>
          <a:lstStyle/>
          <a:p>
            <a:pPr>
              <a:lnSpc>
                <a:spcPts val="1321"/>
              </a:lnSpc>
            </a:pP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25" y="2303691"/>
            <a:ext cx="2879765" cy="191984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543392" y="1081021"/>
            <a:ext cx="48600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A8246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Национальный проект «Беспилотные авиационные системы» (БАС) </a:t>
            </a:r>
            <a:r>
              <a:rPr lang="ru-RU" sz="14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- проект, направленный на обучение навыкам применения БПЛА для решения актуальных прикладных задач в мирных и боевых условиях.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27" y="-24630"/>
            <a:ext cx="806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71267" y="1011955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Заголовок 6"/>
          <p:cNvSpPr txBox="1">
            <a:spLocks/>
          </p:cNvSpPr>
          <p:nvPr/>
        </p:nvSpPr>
        <p:spPr>
          <a:xfrm>
            <a:off x="796163" y="104493"/>
            <a:ext cx="5743892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ИННОВАЦИОННЫЕ </a:t>
            </a:r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ВОСПИТАНИЯ.</a:t>
            </a:r>
          </a:p>
          <a:p>
            <a:pPr lvl="0" algn="l"/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</a:t>
            </a:r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</a:t>
            </a:r>
          </a:p>
        </p:txBody>
      </p:sp>
    </p:spTree>
    <p:extLst>
      <p:ext uri="{BB962C8B-B14F-4D97-AF65-F5344CB8AC3E}">
        <p14:creationId xmlns:p14="http://schemas.microsoft.com/office/powerpoint/2010/main" val="86891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7226" y="1981148"/>
            <a:ext cx="34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A8246F"/>
                </a:solidFill>
                <a:latin typeface="Arial" pitchFamily="34" charset="0"/>
                <a:cs typeface="Arial" pitchFamily="34" charset="0"/>
              </a:rPr>
              <a:t>Постановление Кабинета Министров Республики Татарстан </a:t>
            </a:r>
          </a:p>
          <a:p>
            <a:pPr algn="ctr"/>
            <a:r>
              <a:rPr lang="ru-RU" sz="1200" b="1" dirty="0">
                <a:solidFill>
                  <a:srgbClr val="A8246F"/>
                </a:solidFill>
                <a:latin typeface="Arial" pitchFamily="34" charset="0"/>
                <a:cs typeface="Arial" pitchFamily="34" charset="0"/>
              </a:rPr>
              <a:t>от 06.03.2024 № 125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9730" y="1025165"/>
            <a:ext cx="7688490" cy="716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41"/>
              </a:lnSpc>
            </a:pPr>
            <a:r>
              <a:rPr lang="ru-RU" sz="1400" b="1" kern="0" spc="-43" dirty="0">
                <a:solidFill>
                  <a:srgbClr val="002060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ГБОУ «Болгарская кадетская школа – интернат имени Карпова </a:t>
            </a:r>
          </a:p>
          <a:p>
            <a:pPr algn="just">
              <a:lnSpc>
                <a:spcPts val="2641"/>
              </a:lnSpc>
            </a:pPr>
            <a:r>
              <a:rPr lang="ru-RU" sz="1400" b="1" kern="0" spc="-43" dirty="0">
                <a:solidFill>
                  <a:srgbClr val="002060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Павла Алексеевича» – </a:t>
            </a:r>
            <a:r>
              <a:rPr lang="ru-RU" sz="1400" b="1" kern="0" spc="-43" dirty="0">
                <a:solidFill>
                  <a:srgbClr val="A8246F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участник федерального проекта </a:t>
            </a:r>
          </a:p>
        </p:txBody>
      </p:sp>
      <p:sp>
        <p:nvSpPr>
          <p:cNvPr id="11" name="Text 16"/>
          <p:cNvSpPr/>
          <p:nvPr/>
        </p:nvSpPr>
        <p:spPr>
          <a:xfrm>
            <a:off x="4211960" y="2780928"/>
            <a:ext cx="4320480" cy="1333054"/>
          </a:xfrm>
          <a:prstGeom prst="rect">
            <a:avLst/>
          </a:prstGeom>
          <a:noFill/>
          <a:ln/>
        </p:spPr>
        <p:txBody>
          <a:bodyPr wrap="none" lIns="57150" tIns="28575" rIns="57150" bIns="28575" rtlCol="0" anchor="t"/>
          <a:lstStyle/>
          <a:p>
            <a:pPr>
              <a:lnSpc>
                <a:spcPts val="1321"/>
              </a:lnSpc>
            </a:pP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5"/>
          <p:cNvSpPr/>
          <p:nvPr/>
        </p:nvSpPr>
        <p:spPr>
          <a:xfrm>
            <a:off x="562914" y="1825957"/>
            <a:ext cx="2664296" cy="6480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endParaRPr lang="en-US" sz="1050" kern="0" spc="-18" dirty="0">
              <a:solidFill>
                <a:srgbClr val="272525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7168" y="2627479"/>
            <a:ext cx="1912282" cy="26277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658" y="2813731"/>
            <a:ext cx="1833999" cy="2594914"/>
          </a:xfrm>
          <a:prstGeom prst="rect">
            <a:avLst/>
          </a:prstGeom>
        </p:spPr>
      </p:pic>
      <p:sp>
        <p:nvSpPr>
          <p:cNvPr id="23" name="Прямоугольная выноска 22"/>
          <p:cNvSpPr/>
          <p:nvPr/>
        </p:nvSpPr>
        <p:spPr>
          <a:xfrm rot="10800000">
            <a:off x="3871180" y="4846009"/>
            <a:ext cx="3057301" cy="1934351"/>
          </a:xfrm>
          <a:prstGeom prst="wedgeRectCallout">
            <a:avLst>
              <a:gd name="adj1" fmla="val -33763"/>
              <a:gd name="adj2" fmla="val 690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517141" y="4768225"/>
            <a:ext cx="3754927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5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5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Выделено:</a:t>
            </a:r>
            <a:r>
              <a:rPr lang="ru-RU" sz="1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13,3 млн. рублей.</a:t>
            </a:r>
            <a:endParaRPr lang="ru-RU" sz="105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5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Оснащаемые кабинеты: </a:t>
            </a:r>
            <a:r>
              <a:rPr lang="ru-RU" sz="1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кабинета.</a:t>
            </a: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ru-RU" sz="10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5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Охват:</a:t>
            </a:r>
            <a:r>
              <a:rPr lang="ru-RU" sz="1050" b="1" dirty="0">
                <a:solidFill>
                  <a:srgbClr val="A8246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100%</a:t>
            </a:r>
            <a:r>
              <a:rPr lang="ru-RU" sz="1050" b="1" dirty="0">
                <a:solidFill>
                  <a:srgbClr val="A8246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83 кадета с 5-8 класс).</a:t>
            </a:r>
          </a:p>
          <a:p>
            <a:pPr algn="ctr"/>
            <a:endParaRPr lang="ru-RU" sz="10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900" b="1" dirty="0">
                <a:solidFill>
                  <a:srgbClr val="A824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01.07.2024 </a:t>
            </a:r>
            <a:r>
              <a:rPr lang="ru-RU" sz="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начало реализации дополнительной образовательной программы в сфере разработки, производства и эксплуатации БАС: «Беспилотные авиационные системы» и «Беспилотные</a:t>
            </a:r>
          </a:p>
          <a:p>
            <a:pPr algn="ctr"/>
            <a:r>
              <a:rPr lang="ru-RU" sz="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летательные аппараты, сборка и управление»</a:t>
            </a:r>
          </a:p>
          <a:p>
            <a:pPr algn="ctr"/>
            <a:endParaRPr lang="ru-RU" sz="10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0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102" y="1304620"/>
            <a:ext cx="2129433" cy="14196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2" name="Рисунок 21" descr="Picture background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5058" y="1878798"/>
            <a:ext cx="2348810" cy="145856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6" name="Заголовок 6"/>
          <p:cNvSpPr txBox="1">
            <a:spLocks/>
          </p:cNvSpPr>
          <p:nvPr/>
        </p:nvSpPr>
        <p:spPr>
          <a:xfrm>
            <a:off x="839304" y="67682"/>
            <a:ext cx="5743892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ИННОВАЦИОННЫЕ </a:t>
            </a:r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ВОСПИТАНИЯ.</a:t>
            </a:r>
          </a:p>
          <a:p>
            <a:pPr lvl="0" algn="l"/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</a:t>
            </a:r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</a:t>
            </a:r>
          </a:p>
        </p:txBody>
      </p:sp>
      <p:pic>
        <p:nvPicPr>
          <p:cNvPr id="17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27" y="-24630"/>
            <a:ext cx="806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917468" y="868693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9950" y="2973856"/>
            <a:ext cx="1898839" cy="25317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23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Скругленный прямоугольник 163"/>
          <p:cNvSpPr/>
          <p:nvPr/>
        </p:nvSpPr>
        <p:spPr>
          <a:xfrm>
            <a:off x="5016297" y="2519883"/>
            <a:ext cx="3972340" cy="21009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6" name="Рисунок 15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1637" y="2894967"/>
            <a:ext cx="1075987" cy="121048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A08EB6-9CE6-43C8-9248-210BDDC329D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08816" y="2011495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kern="0" spc="-43" dirty="0">
              <a:solidFill>
                <a:srgbClr val="002060"/>
              </a:solidFill>
              <a:latin typeface="Times New Roman" panose="02020603050405020304" pitchFamily="18" charset="0"/>
              <a:ea typeface="adonis-web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4756" y="796405"/>
            <a:ext cx="5329073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41"/>
              </a:lnSpc>
            </a:pPr>
            <a:r>
              <a:rPr lang="ru-RU" sz="1600" b="1" kern="0" spc="-43" dirty="0">
                <a:solidFill>
                  <a:srgbClr val="002060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Эффективные инструменты для внедрения проекта в общеобразовательной организации</a:t>
            </a:r>
          </a:p>
        </p:txBody>
      </p:sp>
      <p:sp>
        <p:nvSpPr>
          <p:cNvPr id="15" name="Text 5"/>
          <p:cNvSpPr/>
          <p:nvPr/>
        </p:nvSpPr>
        <p:spPr>
          <a:xfrm>
            <a:off x="562914" y="1825957"/>
            <a:ext cx="2664296" cy="6480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endParaRPr lang="en-US" sz="1050" kern="0" spc="-18" dirty="0">
              <a:solidFill>
                <a:srgbClr val="272525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</p:txBody>
      </p:sp>
      <p:grpSp>
        <p:nvGrpSpPr>
          <p:cNvPr id="39" name="Рисунок 4">
            <a:extLst>
              <a:ext uri="{FF2B5EF4-FFF2-40B4-BE49-F238E27FC236}">
                <a16:creationId xmlns:a16="http://schemas.microsoft.com/office/drawing/2014/main" id="{0D57C9ED-9DE4-CA91-652A-89D21928C10B}"/>
              </a:ext>
            </a:extLst>
          </p:cNvPr>
          <p:cNvGrpSpPr/>
          <p:nvPr/>
        </p:nvGrpSpPr>
        <p:grpSpPr>
          <a:xfrm>
            <a:off x="7811854" y="4973078"/>
            <a:ext cx="959093" cy="734625"/>
            <a:chOff x="8851900" y="2549987"/>
            <a:chExt cx="3194922" cy="1758026"/>
          </a:xfrm>
          <a:solidFill>
            <a:srgbClr val="002060">
              <a:alpha val="44000"/>
            </a:srgbClr>
          </a:solidFill>
        </p:grpSpPr>
        <p:sp>
          <p:nvSpPr>
            <p:cNvPr id="40" name="Полилиния: фигура 10">
              <a:extLst>
                <a:ext uri="{FF2B5EF4-FFF2-40B4-BE49-F238E27FC236}">
                  <a16:creationId xmlns:a16="http://schemas.microsoft.com/office/drawing/2014/main" id="{2018F330-D0CF-E1F2-1225-E4D5F8B7EDBA}"/>
                </a:ext>
              </a:extLst>
            </p:cNvPr>
            <p:cNvSpPr/>
            <p:nvPr/>
          </p:nvSpPr>
          <p:spPr>
            <a:xfrm>
              <a:off x="8851911" y="2549992"/>
              <a:ext cx="3195269" cy="1758515"/>
            </a:xfrm>
            <a:custGeom>
              <a:avLst/>
              <a:gdLst>
                <a:gd name="connsiteX0" fmla="*/ 3193601 w 3195269"/>
                <a:gd name="connsiteY0" fmla="*/ 956393 h 1758515"/>
                <a:gd name="connsiteX1" fmla="*/ 3161576 w 3195269"/>
                <a:gd name="connsiteY1" fmla="*/ 860860 h 1758515"/>
                <a:gd name="connsiteX2" fmla="*/ 3116304 w 3195269"/>
                <a:gd name="connsiteY2" fmla="*/ 765592 h 1758515"/>
                <a:gd name="connsiteX3" fmla="*/ 3078108 w 3195269"/>
                <a:gd name="connsiteY3" fmla="*/ 694503 h 1758515"/>
                <a:gd name="connsiteX4" fmla="*/ 3001113 w 3195269"/>
                <a:gd name="connsiteY4" fmla="*/ 621361 h 1758515"/>
                <a:gd name="connsiteX5" fmla="*/ 2992473 w 3195269"/>
                <a:gd name="connsiteY5" fmla="*/ 611777 h 1758515"/>
                <a:gd name="connsiteX6" fmla="*/ 2968974 w 3195269"/>
                <a:gd name="connsiteY6" fmla="*/ 579488 h 1758515"/>
                <a:gd name="connsiteX7" fmla="*/ 2915377 w 3195269"/>
                <a:gd name="connsiteY7" fmla="*/ 549100 h 1758515"/>
                <a:gd name="connsiteX8" fmla="*/ 2900366 w 3195269"/>
                <a:gd name="connsiteY8" fmla="*/ 529203 h 1758515"/>
                <a:gd name="connsiteX9" fmla="*/ 2900958 w 3195269"/>
                <a:gd name="connsiteY9" fmla="*/ 515867 h 1758515"/>
                <a:gd name="connsiteX10" fmla="*/ 2895946 w 3195269"/>
                <a:gd name="connsiteY10" fmla="*/ 501435 h 1758515"/>
                <a:gd name="connsiteX11" fmla="*/ 2879738 w 3195269"/>
                <a:gd name="connsiteY11" fmla="*/ 469951 h 1758515"/>
                <a:gd name="connsiteX12" fmla="*/ 2865860 w 3195269"/>
                <a:gd name="connsiteY12" fmla="*/ 441881 h 1758515"/>
                <a:gd name="connsiteX13" fmla="*/ 2771083 w 3195269"/>
                <a:gd name="connsiteY13" fmla="*/ 322408 h 1758515"/>
                <a:gd name="connsiteX14" fmla="*/ 2678207 w 3195269"/>
                <a:gd name="connsiteY14" fmla="*/ 237882 h 1758515"/>
                <a:gd name="connsiteX15" fmla="*/ 2657895 w 3195269"/>
                <a:gd name="connsiteY15" fmla="*/ 223928 h 1758515"/>
                <a:gd name="connsiteX16" fmla="*/ 2623464 w 3195269"/>
                <a:gd name="connsiteY16" fmla="*/ 216347 h 1758515"/>
                <a:gd name="connsiteX17" fmla="*/ 2605796 w 3195269"/>
                <a:gd name="connsiteY17" fmla="*/ 244972 h 1758515"/>
                <a:gd name="connsiteX18" fmla="*/ 2665312 w 3195269"/>
                <a:gd name="connsiteY18" fmla="*/ 347784 h 1758515"/>
                <a:gd name="connsiteX19" fmla="*/ 2754586 w 3195269"/>
                <a:gd name="connsiteY19" fmla="*/ 468818 h 1758515"/>
                <a:gd name="connsiteX20" fmla="*/ 2795325 w 3195269"/>
                <a:gd name="connsiteY20" fmla="*/ 510351 h 1758515"/>
                <a:gd name="connsiteX21" fmla="*/ 2810551 w 3195269"/>
                <a:gd name="connsiteY21" fmla="*/ 523586 h 1758515"/>
                <a:gd name="connsiteX22" fmla="*/ 2816205 w 3195269"/>
                <a:gd name="connsiteY22" fmla="*/ 530500 h 1758515"/>
                <a:gd name="connsiteX23" fmla="*/ 2811105 w 3195269"/>
                <a:gd name="connsiteY23" fmla="*/ 544932 h 1758515"/>
                <a:gd name="connsiteX24" fmla="*/ 2798385 w 3195269"/>
                <a:gd name="connsiteY24" fmla="*/ 549340 h 1758515"/>
                <a:gd name="connsiteX25" fmla="*/ 2757999 w 3195269"/>
                <a:gd name="connsiteY25" fmla="*/ 596451 h 1758515"/>
                <a:gd name="connsiteX26" fmla="*/ 2754498 w 3195269"/>
                <a:gd name="connsiteY26" fmla="*/ 611752 h 1758515"/>
                <a:gd name="connsiteX27" fmla="*/ 2737749 w 3195269"/>
                <a:gd name="connsiteY27" fmla="*/ 625491 h 1758515"/>
                <a:gd name="connsiteX28" fmla="*/ 2683887 w 3195269"/>
                <a:gd name="connsiteY28" fmla="*/ 626688 h 1758515"/>
                <a:gd name="connsiteX29" fmla="*/ 2484308 w 3195269"/>
                <a:gd name="connsiteY29" fmla="*/ 633589 h 1758515"/>
                <a:gd name="connsiteX30" fmla="*/ 2378839 w 3195269"/>
                <a:gd name="connsiteY30" fmla="*/ 632430 h 1758515"/>
                <a:gd name="connsiteX31" fmla="*/ 2199637 w 3195269"/>
                <a:gd name="connsiteY31" fmla="*/ 637568 h 1758515"/>
                <a:gd name="connsiteX32" fmla="*/ 2173065 w 3195269"/>
                <a:gd name="connsiteY32" fmla="*/ 635780 h 1758515"/>
                <a:gd name="connsiteX33" fmla="*/ 2155913 w 3195269"/>
                <a:gd name="connsiteY33" fmla="*/ 605556 h 1758515"/>
                <a:gd name="connsiteX34" fmla="*/ 2152689 w 3195269"/>
                <a:gd name="connsiteY34" fmla="*/ 557311 h 1758515"/>
                <a:gd name="connsiteX35" fmla="*/ 2104267 w 3195269"/>
                <a:gd name="connsiteY35" fmla="*/ 496322 h 1758515"/>
                <a:gd name="connsiteX36" fmla="*/ 2058529 w 3195269"/>
                <a:gd name="connsiteY36" fmla="*/ 453416 h 1758515"/>
                <a:gd name="connsiteX37" fmla="*/ 2032536 w 3195269"/>
                <a:gd name="connsiteY37" fmla="*/ 397540 h 1758515"/>
                <a:gd name="connsiteX38" fmla="*/ 2024350 w 3195269"/>
                <a:gd name="connsiteY38" fmla="*/ 353451 h 1758515"/>
                <a:gd name="connsiteX39" fmla="*/ 1995965 w 3195269"/>
                <a:gd name="connsiteY39" fmla="*/ 321413 h 1758515"/>
                <a:gd name="connsiteX40" fmla="*/ 1938477 w 3195269"/>
                <a:gd name="connsiteY40" fmla="*/ 302385 h 1758515"/>
                <a:gd name="connsiteX41" fmla="*/ 1709958 w 3195269"/>
                <a:gd name="connsiteY41" fmla="*/ 245765 h 1758515"/>
                <a:gd name="connsiteX42" fmla="*/ 1659094 w 3195269"/>
                <a:gd name="connsiteY42" fmla="*/ 237227 h 1758515"/>
                <a:gd name="connsiteX43" fmla="*/ 1619816 w 3195269"/>
                <a:gd name="connsiteY43" fmla="*/ 242944 h 1758515"/>
                <a:gd name="connsiteX44" fmla="*/ 1581645 w 3195269"/>
                <a:gd name="connsiteY44" fmla="*/ 261872 h 1758515"/>
                <a:gd name="connsiteX45" fmla="*/ 1486138 w 3195269"/>
                <a:gd name="connsiteY45" fmla="*/ 316376 h 1758515"/>
                <a:gd name="connsiteX46" fmla="*/ 1406485 w 3195269"/>
                <a:gd name="connsiteY46" fmla="*/ 370741 h 1758515"/>
                <a:gd name="connsiteX47" fmla="*/ 1385681 w 3195269"/>
                <a:gd name="connsiteY47" fmla="*/ 387843 h 1758515"/>
                <a:gd name="connsiteX48" fmla="*/ 1366048 w 3195269"/>
                <a:gd name="connsiteY48" fmla="*/ 387843 h 1758515"/>
                <a:gd name="connsiteX49" fmla="*/ 1308219 w 3195269"/>
                <a:gd name="connsiteY49" fmla="*/ 345265 h 1758515"/>
                <a:gd name="connsiteX50" fmla="*/ 1201252 w 3195269"/>
                <a:gd name="connsiteY50" fmla="*/ 263509 h 1758515"/>
                <a:gd name="connsiteX51" fmla="*/ 1193431 w 3195269"/>
                <a:gd name="connsiteY51" fmla="*/ 248360 h 1758515"/>
                <a:gd name="connsiteX52" fmla="*/ 1189603 w 3195269"/>
                <a:gd name="connsiteY52" fmla="*/ 229104 h 1758515"/>
                <a:gd name="connsiteX53" fmla="*/ 1183495 w 3195269"/>
                <a:gd name="connsiteY53" fmla="*/ 210479 h 1758515"/>
                <a:gd name="connsiteX54" fmla="*/ 1180171 w 3195269"/>
                <a:gd name="connsiteY54" fmla="*/ 176968 h 1758515"/>
                <a:gd name="connsiteX55" fmla="*/ 1164416 w 3195269"/>
                <a:gd name="connsiteY55" fmla="*/ 137551 h 1758515"/>
                <a:gd name="connsiteX56" fmla="*/ 1174604 w 3195269"/>
                <a:gd name="connsiteY56" fmla="*/ 133597 h 1758515"/>
                <a:gd name="connsiteX57" fmla="*/ 1222547 w 3195269"/>
                <a:gd name="connsiteY57" fmla="*/ 122049 h 1758515"/>
                <a:gd name="connsiteX58" fmla="*/ 1287541 w 3195269"/>
                <a:gd name="connsiteY58" fmla="*/ 104909 h 1758515"/>
                <a:gd name="connsiteX59" fmla="*/ 1398727 w 3195269"/>
                <a:gd name="connsiteY59" fmla="*/ 90465 h 1758515"/>
                <a:gd name="connsiteX60" fmla="*/ 1474778 w 3195269"/>
                <a:gd name="connsiteY60" fmla="*/ 84382 h 1758515"/>
                <a:gd name="connsiteX61" fmla="*/ 1635532 w 3195269"/>
                <a:gd name="connsiteY61" fmla="*/ 53730 h 1758515"/>
                <a:gd name="connsiteX62" fmla="*/ 1687794 w 3195269"/>
                <a:gd name="connsiteY62" fmla="*/ 40860 h 1758515"/>
                <a:gd name="connsiteX63" fmla="*/ 1719101 w 3195269"/>
                <a:gd name="connsiteY63" fmla="*/ 29085 h 1758515"/>
                <a:gd name="connsiteX64" fmla="*/ 1719101 w 3195269"/>
                <a:gd name="connsiteY64" fmla="*/ 10560 h 1758515"/>
                <a:gd name="connsiteX65" fmla="*/ 1711256 w 3195269"/>
                <a:gd name="connsiteY65" fmla="*/ 6278 h 1758515"/>
                <a:gd name="connsiteX66" fmla="*/ 1665164 w 3195269"/>
                <a:gd name="connsiteY66" fmla="*/ 1984 h 1758515"/>
                <a:gd name="connsiteX67" fmla="*/ 1621465 w 3195269"/>
                <a:gd name="connsiteY67" fmla="*/ 12147 h 1758515"/>
                <a:gd name="connsiteX68" fmla="*/ 1531285 w 3195269"/>
                <a:gd name="connsiteY68" fmla="*/ 30017 h 1758515"/>
                <a:gd name="connsiteX69" fmla="*/ 1420061 w 3195269"/>
                <a:gd name="connsiteY69" fmla="*/ 44612 h 1758515"/>
                <a:gd name="connsiteX70" fmla="*/ 1218442 w 3195269"/>
                <a:gd name="connsiteY70" fmla="*/ 88462 h 1758515"/>
                <a:gd name="connsiteX71" fmla="*/ 1170512 w 3195269"/>
                <a:gd name="connsiteY71" fmla="*/ 100149 h 1758515"/>
                <a:gd name="connsiteX72" fmla="*/ 1156054 w 3195269"/>
                <a:gd name="connsiteY72" fmla="*/ 93701 h 1758515"/>
                <a:gd name="connsiteX73" fmla="*/ 1134961 w 3195269"/>
                <a:gd name="connsiteY73" fmla="*/ 78967 h 1758515"/>
                <a:gd name="connsiteX74" fmla="*/ 1081200 w 3195269"/>
                <a:gd name="connsiteY74" fmla="*/ 116810 h 1758515"/>
                <a:gd name="connsiteX75" fmla="*/ 1081074 w 3195269"/>
                <a:gd name="connsiteY75" fmla="*/ 119051 h 1758515"/>
                <a:gd name="connsiteX76" fmla="*/ 1071390 w 3195269"/>
                <a:gd name="connsiteY76" fmla="*/ 129025 h 1758515"/>
                <a:gd name="connsiteX77" fmla="*/ 1058116 w 3195269"/>
                <a:gd name="connsiteY77" fmla="*/ 131179 h 1758515"/>
                <a:gd name="connsiteX78" fmla="*/ 1048747 w 3195269"/>
                <a:gd name="connsiteY78" fmla="*/ 126696 h 1758515"/>
                <a:gd name="connsiteX79" fmla="*/ 1038924 w 3195269"/>
                <a:gd name="connsiteY79" fmla="*/ 114656 h 1758515"/>
                <a:gd name="connsiteX80" fmla="*/ 1023119 w 3195269"/>
                <a:gd name="connsiteY80" fmla="*/ 107390 h 1758515"/>
                <a:gd name="connsiteX81" fmla="*/ 977418 w 3195269"/>
                <a:gd name="connsiteY81" fmla="*/ 121142 h 1758515"/>
                <a:gd name="connsiteX82" fmla="*/ 965367 w 3195269"/>
                <a:gd name="connsiteY82" fmla="*/ 124567 h 1758515"/>
                <a:gd name="connsiteX83" fmla="*/ 923204 w 3195269"/>
                <a:gd name="connsiteY83" fmla="*/ 118409 h 1758515"/>
                <a:gd name="connsiteX84" fmla="*/ 754920 w 3195269"/>
                <a:gd name="connsiteY84" fmla="*/ 138999 h 1758515"/>
                <a:gd name="connsiteX85" fmla="*/ 622287 w 3195269"/>
                <a:gd name="connsiteY85" fmla="*/ 187698 h 1758515"/>
                <a:gd name="connsiteX86" fmla="*/ 481456 w 3195269"/>
                <a:gd name="connsiteY86" fmla="*/ 240136 h 1758515"/>
                <a:gd name="connsiteX87" fmla="*/ 427116 w 3195269"/>
                <a:gd name="connsiteY87" fmla="*/ 261293 h 1758515"/>
                <a:gd name="connsiteX88" fmla="*/ 411626 w 3195269"/>
                <a:gd name="connsiteY88" fmla="*/ 270159 h 1758515"/>
                <a:gd name="connsiteX89" fmla="*/ 409246 w 3195269"/>
                <a:gd name="connsiteY89" fmla="*/ 286139 h 1758515"/>
                <a:gd name="connsiteX90" fmla="*/ 423212 w 3195269"/>
                <a:gd name="connsiteY90" fmla="*/ 296743 h 1758515"/>
                <a:gd name="connsiteX91" fmla="*/ 465198 w 3195269"/>
                <a:gd name="connsiteY91" fmla="*/ 302662 h 1758515"/>
                <a:gd name="connsiteX92" fmla="*/ 519022 w 3195269"/>
                <a:gd name="connsiteY92" fmla="*/ 301214 h 1758515"/>
                <a:gd name="connsiteX93" fmla="*/ 667132 w 3195269"/>
                <a:gd name="connsiteY93" fmla="*/ 302045 h 1758515"/>
                <a:gd name="connsiteX94" fmla="*/ 793846 w 3195269"/>
                <a:gd name="connsiteY94" fmla="*/ 286190 h 1758515"/>
                <a:gd name="connsiteX95" fmla="*/ 953592 w 3195269"/>
                <a:gd name="connsiteY95" fmla="*/ 222417 h 1758515"/>
                <a:gd name="connsiteX96" fmla="*/ 961450 w 3195269"/>
                <a:gd name="connsiteY96" fmla="*/ 218173 h 1758515"/>
                <a:gd name="connsiteX97" fmla="*/ 967684 w 3195269"/>
                <a:gd name="connsiteY97" fmla="*/ 221977 h 1758515"/>
                <a:gd name="connsiteX98" fmla="*/ 968011 w 3195269"/>
                <a:gd name="connsiteY98" fmla="*/ 244367 h 1758515"/>
                <a:gd name="connsiteX99" fmla="*/ 972343 w 3195269"/>
                <a:gd name="connsiteY99" fmla="*/ 322534 h 1758515"/>
                <a:gd name="connsiteX100" fmla="*/ 981247 w 3195269"/>
                <a:gd name="connsiteY100" fmla="*/ 342759 h 1758515"/>
                <a:gd name="connsiteX101" fmla="*/ 1020639 w 3195269"/>
                <a:gd name="connsiteY101" fmla="*/ 365893 h 1758515"/>
                <a:gd name="connsiteX102" fmla="*/ 1074349 w 3195269"/>
                <a:gd name="connsiteY102" fmla="*/ 368600 h 1758515"/>
                <a:gd name="connsiteX103" fmla="*/ 1109384 w 3195269"/>
                <a:gd name="connsiteY103" fmla="*/ 394102 h 1758515"/>
                <a:gd name="connsiteX104" fmla="*/ 1141358 w 3195269"/>
                <a:gd name="connsiteY104" fmla="*/ 439211 h 1758515"/>
                <a:gd name="connsiteX105" fmla="*/ 1195471 w 3195269"/>
                <a:gd name="connsiteY105" fmla="*/ 486461 h 1758515"/>
                <a:gd name="connsiteX106" fmla="*/ 1204501 w 3195269"/>
                <a:gd name="connsiteY106" fmla="*/ 496284 h 1758515"/>
                <a:gd name="connsiteX107" fmla="*/ 1203002 w 3195269"/>
                <a:gd name="connsiteY107" fmla="*/ 501724 h 1758515"/>
                <a:gd name="connsiteX108" fmla="*/ 1186392 w 3195269"/>
                <a:gd name="connsiteY108" fmla="*/ 508222 h 1758515"/>
                <a:gd name="connsiteX109" fmla="*/ 1089700 w 3195269"/>
                <a:gd name="connsiteY109" fmla="*/ 537212 h 1758515"/>
                <a:gd name="connsiteX110" fmla="*/ 988614 w 3195269"/>
                <a:gd name="connsiteY110" fmla="*/ 596653 h 1758515"/>
                <a:gd name="connsiteX111" fmla="*/ 986989 w 3195269"/>
                <a:gd name="connsiteY111" fmla="*/ 598189 h 1758515"/>
                <a:gd name="connsiteX112" fmla="*/ 959019 w 3195269"/>
                <a:gd name="connsiteY112" fmla="*/ 607571 h 1758515"/>
                <a:gd name="connsiteX113" fmla="*/ 923368 w 3195269"/>
                <a:gd name="connsiteY113" fmla="*/ 603541 h 1758515"/>
                <a:gd name="connsiteX114" fmla="*/ 863562 w 3195269"/>
                <a:gd name="connsiteY114" fmla="*/ 582901 h 1758515"/>
                <a:gd name="connsiteX115" fmla="*/ 845377 w 3195269"/>
                <a:gd name="connsiteY115" fmla="*/ 575269 h 1758515"/>
                <a:gd name="connsiteX116" fmla="*/ 764705 w 3195269"/>
                <a:gd name="connsiteY116" fmla="*/ 571315 h 1758515"/>
                <a:gd name="connsiteX117" fmla="*/ 666061 w 3195269"/>
                <a:gd name="connsiteY117" fmla="*/ 566139 h 1758515"/>
                <a:gd name="connsiteX118" fmla="*/ 473422 w 3195269"/>
                <a:gd name="connsiteY118" fmla="*/ 554075 h 1758515"/>
                <a:gd name="connsiteX119" fmla="*/ 368066 w 3195269"/>
                <a:gd name="connsiteY119" fmla="*/ 548735 h 1758515"/>
                <a:gd name="connsiteX120" fmla="*/ 339366 w 3195269"/>
                <a:gd name="connsiteY120" fmla="*/ 558394 h 1758515"/>
                <a:gd name="connsiteX121" fmla="*/ 326256 w 3195269"/>
                <a:gd name="connsiteY121" fmla="*/ 566643 h 1758515"/>
                <a:gd name="connsiteX122" fmla="*/ 319620 w 3195269"/>
                <a:gd name="connsiteY122" fmla="*/ 562852 h 1758515"/>
                <a:gd name="connsiteX123" fmla="*/ 317806 w 3195269"/>
                <a:gd name="connsiteY123" fmla="*/ 533787 h 1758515"/>
                <a:gd name="connsiteX124" fmla="*/ 281197 w 3195269"/>
                <a:gd name="connsiteY124" fmla="*/ 484131 h 1758515"/>
                <a:gd name="connsiteX125" fmla="*/ 246276 w 3195269"/>
                <a:gd name="connsiteY125" fmla="*/ 476928 h 1758515"/>
                <a:gd name="connsiteX126" fmla="*/ 229212 w 3195269"/>
                <a:gd name="connsiteY126" fmla="*/ 473062 h 1758515"/>
                <a:gd name="connsiteX127" fmla="*/ 227122 w 3195269"/>
                <a:gd name="connsiteY127" fmla="*/ 458328 h 1758515"/>
                <a:gd name="connsiteX128" fmla="*/ 246024 w 3195269"/>
                <a:gd name="connsiteY128" fmla="*/ 446906 h 1758515"/>
                <a:gd name="connsiteX129" fmla="*/ 266828 w 3195269"/>
                <a:gd name="connsiteY129" fmla="*/ 427613 h 1758515"/>
                <a:gd name="connsiteX130" fmla="*/ 268806 w 3195269"/>
                <a:gd name="connsiteY130" fmla="*/ 340555 h 1758515"/>
                <a:gd name="connsiteX131" fmla="*/ 201708 w 3195269"/>
                <a:gd name="connsiteY131" fmla="*/ 232013 h 1758515"/>
                <a:gd name="connsiteX132" fmla="*/ 184317 w 3195269"/>
                <a:gd name="connsiteY132" fmla="*/ 214584 h 1758515"/>
                <a:gd name="connsiteX133" fmla="*/ 130128 w 3195269"/>
                <a:gd name="connsiteY133" fmla="*/ 195908 h 1758515"/>
                <a:gd name="connsiteX134" fmla="*/ 98481 w 3195269"/>
                <a:gd name="connsiteY134" fmla="*/ 216196 h 1758515"/>
                <a:gd name="connsiteX135" fmla="*/ 92260 w 3195269"/>
                <a:gd name="connsiteY135" fmla="*/ 237643 h 1758515"/>
                <a:gd name="connsiteX136" fmla="*/ 82059 w 3195269"/>
                <a:gd name="connsiteY136" fmla="*/ 329032 h 1758515"/>
                <a:gd name="connsiteX137" fmla="*/ 87764 w 3195269"/>
                <a:gd name="connsiteY137" fmla="*/ 386848 h 1758515"/>
                <a:gd name="connsiteX138" fmla="*/ 111994 w 3195269"/>
                <a:gd name="connsiteY138" fmla="*/ 434325 h 1758515"/>
                <a:gd name="connsiteX139" fmla="*/ 130997 w 3195269"/>
                <a:gd name="connsiteY139" fmla="*/ 464574 h 1758515"/>
                <a:gd name="connsiteX140" fmla="*/ 120607 w 3195269"/>
                <a:gd name="connsiteY140" fmla="*/ 487041 h 1758515"/>
                <a:gd name="connsiteX141" fmla="*/ 68320 w 3195269"/>
                <a:gd name="connsiteY141" fmla="*/ 563973 h 1758515"/>
                <a:gd name="connsiteX142" fmla="*/ 51684 w 3195269"/>
                <a:gd name="connsiteY142" fmla="*/ 594373 h 1758515"/>
                <a:gd name="connsiteX143" fmla="*/ 11423 w 3195269"/>
                <a:gd name="connsiteY143" fmla="*/ 614195 h 1758515"/>
                <a:gd name="connsiteX144" fmla="*/ 90 w 3195269"/>
                <a:gd name="connsiteY144" fmla="*/ 634307 h 1758515"/>
                <a:gd name="connsiteX145" fmla="*/ 1185 w 3195269"/>
                <a:gd name="connsiteY145" fmla="*/ 645477 h 1758515"/>
                <a:gd name="connsiteX146" fmla="*/ 11575 w 3195269"/>
                <a:gd name="connsiteY146" fmla="*/ 716478 h 1758515"/>
                <a:gd name="connsiteX147" fmla="*/ 31661 w 3195269"/>
                <a:gd name="connsiteY147" fmla="*/ 835951 h 1758515"/>
                <a:gd name="connsiteX148" fmla="*/ 74289 w 3195269"/>
                <a:gd name="connsiteY148" fmla="*/ 1037947 h 1758515"/>
                <a:gd name="connsiteX149" fmla="*/ 86480 w 3195269"/>
                <a:gd name="connsiteY149" fmla="*/ 1085764 h 1758515"/>
                <a:gd name="connsiteX150" fmla="*/ 113392 w 3195269"/>
                <a:gd name="connsiteY150" fmla="*/ 1113621 h 1758515"/>
                <a:gd name="connsiteX151" fmla="*/ 155617 w 3195269"/>
                <a:gd name="connsiteY151" fmla="*/ 1113709 h 1758515"/>
                <a:gd name="connsiteX152" fmla="*/ 165553 w 3195269"/>
                <a:gd name="connsiteY152" fmla="*/ 1100486 h 1758515"/>
                <a:gd name="connsiteX153" fmla="*/ 164382 w 3195269"/>
                <a:gd name="connsiteY153" fmla="*/ 1075853 h 1758515"/>
                <a:gd name="connsiteX154" fmla="*/ 144774 w 3195269"/>
                <a:gd name="connsiteY154" fmla="*/ 960876 h 1758515"/>
                <a:gd name="connsiteX155" fmla="*/ 121313 w 3195269"/>
                <a:gd name="connsiteY155" fmla="*/ 832916 h 1758515"/>
                <a:gd name="connsiteX156" fmla="*/ 123441 w 3195269"/>
                <a:gd name="connsiteY156" fmla="*/ 797453 h 1758515"/>
                <a:gd name="connsiteX157" fmla="*/ 127295 w 3195269"/>
                <a:gd name="connsiteY157" fmla="*/ 793234 h 1758515"/>
                <a:gd name="connsiteX158" fmla="*/ 132395 w 3195269"/>
                <a:gd name="connsiteY158" fmla="*/ 796773 h 1758515"/>
                <a:gd name="connsiteX159" fmla="*/ 137382 w 3195269"/>
                <a:gd name="connsiteY159" fmla="*/ 804216 h 1758515"/>
                <a:gd name="connsiteX160" fmla="*/ 178373 w 3195269"/>
                <a:gd name="connsiteY160" fmla="*/ 845408 h 1758515"/>
                <a:gd name="connsiteX161" fmla="*/ 198850 w 3195269"/>
                <a:gd name="connsiteY161" fmla="*/ 853430 h 1758515"/>
                <a:gd name="connsiteX162" fmla="*/ 256905 w 3195269"/>
                <a:gd name="connsiteY162" fmla="*/ 848468 h 1758515"/>
                <a:gd name="connsiteX163" fmla="*/ 279522 w 3195269"/>
                <a:gd name="connsiteY163" fmla="*/ 827413 h 1758515"/>
                <a:gd name="connsiteX164" fmla="*/ 290013 w 3195269"/>
                <a:gd name="connsiteY164" fmla="*/ 765617 h 1758515"/>
                <a:gd name="connsiteX165" fmla="*/ 305540 w 3195269"/>
                <a:gd name="connsiteY165" fmla="*/ 743629 h 1758515"/>
                <a:gd name="connsiteX166" fmla="*/ 353395 w 3195269"/>
                <a:gd name="connsiteY166" fmla="*/ 734121 h 1758515"/>
                <a:gd name="connsiteX167" fmla="*/ 512448 w 3195269"/>
                <a:gd name="connsiteY167" fmla="*/ 744171 h 1758515"/>
                <a:gd name="connsiteX168" fmla="*/ 778986 w 3195269"/>
                <a:gd name="connsiteY168" fmla="*/ 761814 h 1758515"/>
                <a:gd name="connsiteX169" fmla="*/ 816980 w 3195269"/>
                <a:gd name="connsiteY169" fmla="*/ 765378 h 1758515"/>
                <a:gd name="connsiteX170" fmla="*/ 820141 w 3195269"/>
                <a:gd name="connsiteY170" fmla="*/ 773161 h 1758515"/>
                <a:gd name="connsiteX171" fmla="*/ 785660 w 3195269"/>
                <a:gd name="connsiteY171" fmla="*/ 811558 h 1758515"/>
                <a:gd name="connsiteX172" fmla="*/ 772790 w 3195269"/>
                <a:gd name="connsiteY172" fmla="*/ 852801 h 1758515"/>
                <a:gd name="connsiteX173" fmla="*/ 786680 w 3195269"/>
                <a:gd name="connsiteY173" fmla="*/ 913916 h 1758515"/>
                <a:gd name="connsiteX174" fmla="*/ 825619 w 3195269"/>
                <a:gd name="connsiteY174" fmla="*/ 999639 h 1758515"/>
                <a:gd name="connsiteX175" fmla="*/ 855905 w 3195269"/>
                <a:gd name="connsiteY175" fmla="*/ 1021589 h 1758515"/>
                <a:gd name="connsiteX176" fmla="*/ 862391 w 3195269"/>
                <a:gd name="connsiteY176" fmla="*/ 1023213 h 1758515"/>
                <a:gd name="connsiteX177" fmla="*/ 957760 w 3195269"/>
                <a:gd name="connsiteY177" fmla="*/ 1056296 h 1758515"/>
                <a:gd name="connsiteX178" fmla="*/ 960921 w 3195269"/>
                <a:gd name="connsiteY178" fmla="*/ 1067151 h 1758515"/>
                <a:gd name="connsiteX179" fmla="*/ 923796 w 3195269"/>
                <a:gd name="connsiteY179" fmla="*/ 1188992 h 1758515"/>
                <a:gd name="connsiteX180" fmla="*/ 958768 w 3195269"/>
                <a:gd name="connsiteY180" fmla="*/ 1237929 h 1758515"/>
                <a:gd name="connsiteX181" fmla="*/ 962911 w 3195269"/>
                <a:gd name="connsiteY181" fmla="*/ 1239629 h 1758515"/>
                <a:gd name="connsiteX182" fmla="*/ 985617 w 3195269"/>
                <a:gd name="connsiteY182" fmla="*/ 1261592 h 1758515"/>
                <a:gd name="connsiteX183" fmla="*/ 1026923 w 3195269"/>
                <a:gd name="connsiteY183" fmla="*/ 1299007 h 1758515"/>
                <a:gd name="connsiteX184" fmla="*/ 1093503 w 3195269"/>
                <a:gd name="connsiteY184" fmla="*/ 1319005 h 1758515"/>
                <a:gd name="connsiteX185" fmla="*/ 1158220 w 3195269"/>
                <a:gd name="connsiteY185" fmla="*/ 1337039 h 1758515"/>
                <a:gd name="connsiteX186" fmla="*/ 1222849 w 3195269"/>
                <a:gd name="connsiteY186" fmla="*/ 1338676 h 1758515"/>
                <a:gd name="connsiteX187" fmla="*/ 1286962 w 3195269"/>
                <a:gd name="connsiteY187" fmla="*/ 1338877 h 1758515"/>
                <a:gd name="connsiteX188" fmla="*/ 1302578 w 3195269"/>
                <a:gd name="connsiteY188" fmla="*/ 1340225 h 1758515"/>
                <a:gd name="connsiteX189" fmla="*/ 1345055 w 3195269"/>
                <a:gd name="connsiteY189" fmla="*/ 1324420 h 1758515"/>
                <a:gd name="connsiteX190" fmla="*/ 1358215 w 3195269"/>
                <a:gd name="connsiteY190" fmla="*/ 1309195 h 1758515"/>
                <a:gd name="connsiteX191" fmla="*/ 1394874 w 3195269"/>
                <a:gd name="connsiteY191" fmla="*/ 1270118 h 1758515"/>
                <a:gd name="connsiteX192" fmla="*/ 1423310 w 3195269"/>
                <a:gd name="connsiteY192" fmla="*/ 1231456 h 1758515"/>
                <a:gd name="connsiteX193" fmla="*/ 1432100 w 3195269"/>
                <a:gd name="connsiteY193" fmla="*/ 1227313 h 1758515"/>
                <a:gd name="connsiteX194" fmla="*/ 1440550 w 3195269"/>
                <a:gd name="connsiteY194" fmla="*/ 1230298 h 1758515"/>
                <a:gd name="connsiteX195" fmla="*/ 1519661 w 3195269"/>
                <a:gd name="connsiteY195" fmla="*/ 1245775 h 1758515"/>
                <a:gd name="connsiteX196" fmla="*/ 1545565 w 3195269"/>
                <a:gd name="connsiteY196" fmla="*/ 1240763 h 1758515"/>
                <a:gd name="connsiteX197" fmla="*/ 1579618 w 3195269"/>
                <a:gd name="connsiteY197" fmla="*/ 1234542 h 1758515"/>
                <a:gd name="connsiteX198" fmla="*/ 1736543 w 3195269"/>
                <a:gd name="connsiteY198" fmla="*/ 1235398 h 1758515"/>
                <a:gd name="connsiteX199" fmla="*/ 1852615 w 3195269"/>
                <a:gd name="connsiteY199" fmla="*/ 1223271 h 1758515"/>
                <a:gd name="connsiteX200" fmla="*/ 1901503 w 3195269"/>
                <a:gd name="connsiteY200" fmla="*/ 1216596 h 1758515"/>
                <a:gd name="connsiteX201" fmla="*/ 2054134 w 3195269"/>
                <a:gd name="connsiteY201" fmla="*/ 1180403 h 1758515"/>
                <a:gd name="connsiteX202" fmla="*/ 2070946 w 3195269"/>
                <a:gd name="connsiteY202" fmla="*/ 1182657 h 1758515"/>
                <a:gd name="connsiteX203" fmla="*/ 2112969 w 3195269"/>
                <a:gd name="connsiteY203" fmla="*/ 1208549 h 1758515"/>
                <a:gd name="connsiteX204" fmla="*/ 2124215 w 3195269"/>
                <a:gd name="connsiteY204" fmla="*/ 1228547 h 1758515"/>
                <a:gd name="connsiteX205" fmla="*/ 2124341 w 3195269"/>
                <a:gd name="connsiteY205" fmla="*/ 1271188 h 1758515"/>
                <a:gd name="connsiteX206" fmla="*/ 2138269 w 3195269"/>
                <a:gd name="connsiteY206" fmla="*/ 1305429 h 1758515"/>
                <a:gd name="connsiteX207" fmla="*/ 2195481 w 3195269"/>
                <a:gd name="connsiteY207" fmla="*/ 1352226 h 1758515"/>
                <a:gd name="connsiteX208" fmla="*/ 2217708 w 3195269"/>
                <a:gd name="connsiteY208" fmla="*/ 1367414 h 1758515"/>
                <a:gd name="connsiteX209" fmla="*/ 2239318 w 3195269"/>
                <a:gd name="connsiteY209" fmla="*/ 1411679 h 1758515"/>
                <a:gd name="connsiteX210" fmla="*/ 2238928 w 3195269"/>
                <a:gd name="connsiteY210" fmla="*/ 1425141 h 1758515"/>
                <a:gd name="connsiteX211" fmla="*/ 2234583 w 3195269"/>
                <a:gd name="connsiteY211" fmla="*/ 1508068 h 1758515"/>
                <a:gd name="connsiteX212" fmla="*/ 2232001 w 3195269"/>
                <a:gd name="connsiteY212" fmla="*/ 1546113 h 1758515"/>
                <a:gd name="connsiteX213" fmla="*/ 2229243 w 3195269"/>
                <a:gd name="connsiteY213" fmla="*/ 1590844 h 1758515"/>
                <a:gd name="connsiteX214" fmla="*/ 2228110 w 3195269"/>
                <a:gd name="connsiteY214" fmla="*/ 1635714 h 1758515"/>
                <a:gd name="connsiteX215" fmla="*/ 2226712 w 3195269"/>
                <a:gd name="connsiteY215" fmla="*/ 1689563 h 1758515"/>
                <a:gd name="connsiteX216" fmla="*/ 2252591 w 3195269"/>
                <a:gd name="connsiteY216" fmla="*/ 1747996 h 1758515"/>
                <a:gd name="connsiteX217" fmla="*/ 2278773 w 3195269"/>
                <a:gd name="connsiteY217" fmla="*/ 1758335 h 1758515"/>
                <a:gd name="connsiteX218" fmla="*/ 2338893 w 3195269"/>
                <a:gd name="connsiteY218" fmla="*/ 1751547 h 1758515"/>
                <a:gd name="connsiteX219" fmla="*/ 2371208 w 3195269"/>
                <a:gd name="connsiteY219" fmla="*/ 1736788 h 1758515"/>
                <a:gd name="connsiteX220" fmla="*/ 2380678 w 3195269"/>
                <a:gd name="connsiteY220" fmla="*/ 1717533 h 1758515"/>
                <a:gd name="connsiteX221" fmla="*/ 2386206 w 3195269"/>
                <a:gd name="connsiteY221" fmla="*/ 1650461 h 1758515"/>
                <a:gd name="connsiteX222" fmla="*/ 2396571 w 3195269"/>
                <a:gd name="connsiteY222" fmla="*/ 1531958 h 1758515"/>
                <a:gd name="connsiteX223" fmla="*/ 2413685 w 3195269"/>
                <a:gd name="connsiteY223" fmla="*/ 1339708 h 1758515"/>
                <a:gd name="connsiteX224" fmla="*/ 2414189 w 3195269"/>
                <a:gd name="connsiteY224" fmla="*/ 1312872 h 1758515"/>
                <a:gd name="connsiteX225" fmla="*/ 2403560 w 3195269"/>
                <a:gd name="connsiteY225" fmla="*/ 1169825 h 1758515"/>
                <a:gd name="connsiteX226" fmla="*/ 2403132 w 3195269"/>
                <a:gd name="connsiteY226" fmla="*/ 1163112 h 1758515"/>
                <a:gd name="connsiteX227" fmla="*/ 2403837 w 3195269"/>
                <a:gd name="connsiteY227" fmla="*/ 1138568 h 1758515"/>
                <a:gd name="connsiteX228" fmla="*/ 2393548 w 3195269"/>
                <a:gd name="connsiteY228" fmla="*/ 1068751 h 1758515"/>
                <a:gd name="connsiteX229" fmla="*/ 2401293 w 3195269"/>
                <a:gd name="connsiteY229" fmla="*/ 1055200 h 1758515"/>
                <a:gd name="connsiteX230" fmla="*/ 2533901 w 3195269"/>
                <a:gd name="connsiteY230" fmla="*/ 1032444 h 1758515"/>
                <a:gd name="connsiteX231" fmla="*/ 2644760 w 3195269"/>
                <a:gd name="connsiteY231" fmla="*/ 1015972 h 1758515"/>
                <a:gd name="connsiteX232" fmla="*/ 2729462 w 3195269"/>
                <a:gd name="connsiteY232" fmla="*/ 1006401 h 1758515"/>
                <a:gd name="connsiteX233" fmla="*/ 2824567 w 3195269"/>
                <a:gd name="connsiteY233" fmla="*/ 990584 h 1758515"/>
                <a:gd name="connsiteX234" fmla="*/ 2971329 w 3195269"/>
                <a:gd name="connsiteY234" fmla="*/ 971140 h 1758515"/>
                <a:gd name="connsiteX235" fmla="*/ 3006968 w 3195269"/>
                <a:gd name="connsiteY235" fmla="*/ 966909 h 1758515"/>
                <a:gd name="connsiteX236" fmla="*/ 3038502 w 3195269"/>
                <a:gd name="connsiteY236" fmla="*/ 956368 h 1758515"/>
                <a:gd name="connsiteX237" fmla="*/ 3045554 w 3195269"/>
                <a:gd name="connsiteY237" fmla="*/ 948434 h 1758515"/>
                <a:gd name="connsiteX238" fmla="*/ 3057518 w 3195269"/>
                <a:gd name="connsiteY238" fmla="*/ 953774 h 1758515"/>
                <a:gd name="connsiteX239" fmla="*/ 3103937 w 3195269"/>
                <a:gd name="connsiteY239" fmla="*/ 980887 h 1758515"/>
                <a:gd name="connsiteX240" fmla="*/ 3142183 w 3195269"/>
                <a:gd name="connsiteY240" fmla="*/ 988972 h 1758515"/>
                <a:gd name="connsiteX241" fmla="*/ 3175505 w 3195269"/>
                <a:gd name="connsiteY241" fmla="*/ 984313 h 1758515"/>
                <a:gd name="connsiteX242" fmla="*/ 3193551 w 3195269"/>
                <a:gd name="connsiteY242" fmla="*/ 956456 h 1758515"/>
                <a:gd name="connsiteX243" fmla="*/ 268982 w 3195269"/>
                <a:gd name="connsiteY243" fmla="*/ 514620 h 1758515"/>
                <a:gd name="connsiteX244" fmla="*/ 270216 w 3195269"/>
                <a:gd name="connsiteY244" fmla="*/ 512970 h 1758515"/>
                <a:gd name="connsiteX245" fmla="*/ 272042 w 3195269"/>
                <a:gd name="connsiteY245" fmla="*/ 513927 h 1758515"/>
                <a:gd name="connsiteX246" fmla="*/ 278465 w 3195269"/>
                <a:gd name="connsiteY246" fmla="*/ 523951 h 1758515"/>
                <a:gd name="connsiteX247" fmla="*/ 276777 w 3195269"/>
                <a:gd name="connsiteY247" fmla="*/ 526621 h 1758515"/>
                <a:gd name="connsiteX248" fmla="*/ 274926 w 3195269"/>
                <a:gd name="connsiteY248" fmla="*/ 527226 h 1758515"/>
                <a:gd name="connsiteX249" fmla="*/ 268982 w 3195269"/>
                <a:gd name="connsiteY249" fmla="*/ 514620 h 1758515"/>
                <a:gd name="connsiteX250" fmla="*/ 244903 w 3195269"/>
                <a:gd name="connsiteY250" fmla="*/ 508575 h 1758515"/>
                <a:gd name="connsiteX251" fmla="*/ 247938 w 3195269"/>
                <a:gd name="connsiteY251" fmla="*/ 511308 h 1758515"/>
                <a:gd name="connsiteX252" fmla="*/ 245911 w 3195269"/>
                <a:gd name="connsiteY252" fmla="*/ 512189 h 1758515"/>
                <a:gd name="connsiteX253" fmla="*/ 243140 w 3195269"/>
                <a:gd name="connsiteY253" fmla="*/ 509457 h 1758515"/>
                <a:gd name="connsiteX254" fmla="*/ 244891 w 3195269"/>
                <a:gd name="connsiteY254" fmla="*/ 508575 h 1758515"/>
                <a:gd name="connsiteX255" fmla="*/ 223558 w 3195269"/>
                <a:gd name="connsiteY255" fmla="*/ 490504 h 1758515"/>
                <a:gd name="connsiteX256" fmla="*/ 192943 w 3195269"/>
                <a:gd name="connsiteY256" fmla="*/ 498740 h 1758515"/>
                <a:gd name="connsiteX257" fmla="*/ 178046 w 3195269"/>
                <a:gd name="connsiteY257" fmla="*/ 494055 h 1758515"/>
                <a:gd name="connsiteX258" fmla="*/ 172076 w 3195269"/>
                <a:gd name="connsiteY258" fmla="*/ 486096 h 1758515"/>
                <a:gd name="connsiteX259" fmla="*/ 180199 w 3195269"/>
                <a:gd name="connsiteY259" fmla="*/ 479472 h 1758515"/>
                <a:gd name="connsiteX260" fmla="*/ 192112 w 3195269"/>
                <a:gd name="connsiteY260" fmla="*/ 477847 h 1758515"/>
                <a:gd name="connsiteX261" fmla="*/ 223558 w 3195269"/>
                <a:gd name="connsiteY261" fmla="*/ 490504 h 1758515"/>
                <a:gd name="connsiteX262" fmla="*/ 154798 w 3195269"/>
                <a:gd name="connsiteY262" fmla="*/ 449701 h 1758515"/>
                <a:gd name="connsiteX263" fmla="*/ 149774 w 3195269"/>
                <a:gd name="connsiteY263" fmla="*/ 443379 h 1758515"/>
                <a:gd name="connsiteX264" fmla="*/ 152355 w 3195269"/>
                <a:gd name="connsiteY264" fmla="*/ 437838 h 1758515"/>
                <a:gd name="connsiteX265" fmla="*/ 168689 w 3195269"/>
                <a:gd name="connsiteY265" fmla="*/ 433141 h 1758515"/>
                <a:gd name="connsiteX266" fmla="*/ 168160 w 3195269"/>
                <a:gd name="connsiteY266" fmla="*/ 433695 h 1758515"/>
                <a:gd name="connsiteX267" fmla="*/ 168789 w 3195269"/>
                <a:gd name="connsiteY267" fmla="*/ 433557 h 1758515"/>
                <a:gd name="connsiteX268" fmla="*/ 168752 w 3195269"/>
                <a:gd name="connsiteY268" fmla="*/ 433317 h 1758515"/>
                <a:gd name="connsiteX269" fmla="*/ 173877 w 3195269"/>
                <a:gd name="connsiteY269" fmla="*/ 430383 h 1758515"/>
                <a:gd name="connsiteX270" fmla="*/ 202728 w 3195269"/>
                <a:gd name="connsiteY270" fmla="*/ 438569 h 1758515"/>
                <a:gd name="connsiteX271" fmla="*/ 176811 w 3195269"/>
                <a:gd name="connsiteY271" fmla="*/ 451540 h 1758515"/>
                <a:gd name="connsiteX272" fmla="*/ 154823 w 3195269"/>
                <a:gd name="connsiteY272" fmla="*/ 449701 h 1758515"/>
                <a:gd name="connsiteX273" fmla="*/ 168978 w 3195269"/>
                <a:gd name="connsiteY273" fmla="*/ 466148 h 1758515"/>
                <a:gd name="connsiteX274" fmla="*/ 155755 w 3195269"/>
                <a:gd name="connsiteY274" fmla="*/ 480908 h 1758515"/>
                <a:gd name="connsiteX275" fmla="*/ 152191 w 3195269"/>
                <a:gd name="connsiteY275" fmla="*/ 482003 h 1758515"/>
                <a:gd name="connsiteX276" fmla="*/ 149925 w 3195269"/>
                <a:gd name="connsiteY276" fmla="*/ 478477 h 1758515"/>
                <a:gd name="connsiteX277" fmla="*/ 149043 w 3195269"/>
                <a:gd name="connsiteY277" fmla="*/ 471954 h 1758515"/>
                <a:gd name="connsiteX278" fmla="*/ 157241 w 3195269"/>
                <a:gd name="connsiteY278" fmla="*/ 464776 h 1758515"/>
                <a:gd name="connsiteX279" fmla="*/ 168978 w 3195269"/>
                <a:gd name="connsiteY279" fmla="*/ 466161 h 1758515"/>
                <a:gd name="connsiteX280" fmla="*/ 201985 w 3195269"/>
                <a:gd name="connsiteY280" fmla="*/ 461174 h 1758515"/>
                <a:gd name="connsiteX281" fmla="*/ 201746 w 3195269"/>
                <a:gd name="connsiteY281" fmla="*/ 462685 h 1758515"/>
                <a:gd name="connsiteX282" fmla="*/ 197716 w 3195269"/>
                <a:gd name="connsiteY282" fmla="*/ 463290 h 1758515"/>
                <a:gd name="connsiteX283" fmla="*/ 198132 w 3195269"/>
                <a:gd name="connsiteY283" fmla="*/ 460431 h 1758515"/>
                <a:gd name="connsiteX284" fmla="*/ 201985 w 3195269"/>
                <a:gd name="connsiteY284" fmla="*/ 461186 h 1758515"/>
                <a:gd name="connsiteX285" fmla="*/ 122471 w 3195269"/>
                <a:gd name="connsiteY285" fmla="*/ 207948 h 1758515"/>
                <a:gd name="connsiteX286" fmla="*/ 175061 w 3195269"/>
                <a:gd name="connsiteY286" fmla="*/ 228248 h 1758515"/>
                <a:gd name="connsiteX287" fmla="*/ 122156 w 3195269"/>
                <a:gd name="connsiteY287" fmla="*/ 214055 h 1758515"/>
                <a:gd name="connsiteX288" fmla="*/ 120079 w 3195269"/>
                <a:gd name="connsiteY288" fmla="*/ 210743 h 1758515"/>
                <a:gd name="connsiteX289" fmla="*/ 122471 w 3195269"/>
                <a:gd name="connsiteY289" fmla="*/ 207948 h 1758515"/>
                <a:gd name="connsiteX290" fmla="*/ 133705 w 3195269"/>
                <a:gd name="connsiteY290" fmla="*/ 437826 h 1758515"/>
                <a:gd name="connsiteX291" fmla="*/ 122144 w 3195269"/>
                <a:gd name="connsiteY291" fmla="*/ 428268 h 1758515"/>
                <a:gd name="connsiteX292" fmla="*/ 93305 w 3195269"/>
                <a:gd name="connsiteY292" fmla="*/ 361548 h 1758515"/>
                <a:gd name="connsiteX293" fmla="*/ 92915 w 3195269"/>
                <a:gd name="connsiteY293" fmla="*/ 314512 h 1758515"/>
                <a:gd name="connsiteX294" fmla="*/ 102183 w 3195269"/>
                <a:gd name="connsiteY294" fmla="*/ 236585 h 1758515"/>
                <a:gd name="connsiteX295" fmla="*/ 117472 w 3195269"/>
                <a:gd name="connsiteY295" fmla="*/ 226095 h 1758515"/>
                <a:gd name="connsiteX296" fmla="*/ 190941 w 3195269"/>
                <a:gd name="connsiteY296" fmla="*/ 245967 h 1758515"/>
                <a:gd name="connsiteX297" fmla="*/ 205260 w 3195269"/>
                <a:gd name="connsiteY297" fmla="*/ 255928 h 1758515"/>
                <a:gd name="connsiteX298" fmla="*/ 254739 w 3195269"/>
                <a:gd name="connsiteY298" fmla="*/ 335694 h 1758515"/>
                <a:gd name="connsiteX299" fmla="*/ 263164 w 3195269"/>
                <a:gd name="connsiteY299" fmla="*/ 378423 h 1758515"/>
                <a:gd name="connsiteX300" fmla="*/ 257597 w 3195269"/>
                <a:gd name="connsiteY300" fmla="*/ 416682 h 1758515"/>
                <a:gd name="connsiteX301" fmla="*/ 238166 w 3195269"/>
                <a:gd name="connsiteY301" fmla="*/ 436856 h 1758515"/>
                <a:gd name="connsiteX302" fmla="*/ 227902 w 3195269"/>
                <a:gd name="connsiteY302" fmla="*/ 441314 h 1758515"/>
                <a:gd name="connsiteX303" fmla="*/ 218810 w 3195269"/>
                <a:gd name="connsiteY303" fmla="*/ 438493 h 1758515"/>
                <a:gd name="connsiteX304" fmla="*/ 190803 w 3195269"/>
                <a:gd name="connsiteY304" fmla="*/ 415825 h 1758515"/>
                <a:gd name="connsiteX305" fmla="*/ 142797 w 3195269"/>
                <a:gd name="connsiteY305" fmla="*/ 429476 h 1758515"/>
                <a:gd name="connsiteX306" fmla="*/ 133692 w 3195269"/>
                <a:gd name="connsiteY306" fmla="*/ 437838 h 1758515"/>
                <a:gd name="connsiteX307" fmla="*/ 131110 w 3195269"/>
                <a:gd name="connsiteY307" fmla="*/ 512278 h 1758515"/>
                <a:gd name="connsiteX308" fmla="*/ 134510 w 3195269"/>
                <a:gd name="connsiteY308" fmla="*/ 513146 h 1758515"/>
                <a:gd name="connsiteX309" fmla="*/ 149786 w 3195269"/>
                <a:gd name="connsiteY309" fmla="*/ 545247 h 1758515"/>
                <a:gd name="connsiteX310" fmla="*/ 144119 w 3195269"/>
                <a:gd name="connsiteY310" fmla="*/ 555787 h 1758515"/>
                <a:gd name="connsiteX311" fmla="*/ 132206 w 3195269"/>
                <a:gd name="connsiteY311" fmla="*/ 552186 h 1758515"/>
                <a:gd name="connsiteX312" fmla="*/ 124839 w 3195269"/>
                <a:gd name="connsiteY312" fmla="*/ 527830 h 1758515"/>
                <a:gd name="connsiteX313" fmla="*/ 140052 w 3195269"/>
                <a:gd name="connsiteY313" fmla="*/ 545788 h 1758515"/>
                <a:gd name="connsiteX314" fmla="*/ 129952 w 3195269"/>
                <a:gd name="connsiteY314" fmla="*/ 516219 h 1758515"/>
                <a:gd name="connsiteX315" fmla="*/ 131110 w 3195269"/>
                <a:gd name="connsiteY315" fmla="*/ 512290 h 1758515"/>
                <a:gd name="connsiteX316" fmla="*/ 107120 w 3195269"/>
                <a:gd name="connsiteY316" fmla="*/ 529430 h 1758515"/>
                <a:gd name="connsiteX317" fmla="*/ 109664 w 3195269"/>
                <a:gd name="connsiteY317" fmla="*/ 527062 h 1758515"/>
                <a:gd name="connsiteX318" fmla="*/ 111704 w 3195269"/>
                <a:gd name="connsiteY318" fmla="*/ 527944 h 1758515"/>
                <a:gd name="connsiteX319" fmla="*/ 120028 w 3195269"/>
                <a:gd name="connsiteY319" fmla="*/ 545159 h 1758515"/>
                <a:gd name="connsiteX320" fmla="*/ 118907 w 3195269"/>
                <a:gd name="connsiteY320" fmla="*/ 546846 h 1758515"/>
                <a:gd name="connsiteX321" fmla="*/ 117031 w 3195269"/>
                <a:gd name="connsiteY321" fmla="*/ 546947 h 1758515"/>
                <a:gd name="connsiteX322" fmla="*/ 107120 w 3195269"/>
                <a:gd name="connsiteY322" fmla="*/ 529430 h 1758515"/>
                <a:gd name="connsiteX323" fmla="*/ 85938 w 3195269"/>
                <a:gd name="connsiteY323" fmla="*/ 521886 h 1758515"/>
                <a:gd name="connsiteX324" fmla="*/ 96088 w 3195269"/>
                <a:gd name="connsiteY324" fmla="*/ 511434 h 1758515"/>
                <a:gd name="connsiteX325" fmla="*/ 121288 w 3195269"/>
                <a:gd name="connsiteY325" fmla="*/ 566504 h 1758515"/>
                <a:gd name="connsiteX326" fmla="*/ 137243 w 3195269"/>
                <a:gd name="connsiteY326" fmla="*/ 575320 h 1758515"/>
                <a:gd name="connsiteX327" fmla="*/ 89918 w 3195269"/>
                <a:gd name="connsiteY327" fmla="*/ 559301 h 1758515"/>
                <a:gd name="connsiteX328" fmla="*/ 85951 w 3195269"/>
                <a:gd name="connsiteY328" fmla="*/ 521886 h 1758515"/>
                <a:gd name="connsiteX329" fmla="*/ 83130 w 3195269"/>
                <a:gd name="connsiteY329" fmla="*/ 583065 h 1758515"/>
                <a:gd name="connsiteX330" fmla="*/ 93356 w 3195269"/>
                <a:gd name="connsiteY330" fmla="*/ 575420 h 1758515"/>
                <a:gd name="connsiteX331" fmla="*/ 130115 w 3195269"/>
                <a:gd name="connsiteY331" fmla="*/ 587006 h 1758515"/>
                <a:gd name="connsiteX332" fmla="*/ 111414 w 3195269"/>
                <a:gd name="connsiteY332" fmla="*/ 625353 h 1758515"/>
                <a:gd name="connsiteX333" fmla="*/ 100282 w 3195269"/>
                <a:gd name="connsiteY333" fmla="*/ 627582 h 1758515"/>
                <a:gd name="connsiteX334" fmla="*/ 83168 w 3195269"/>
                <a:gd name="connsiteY334" fmla="*/ 598642 h 1758515"/>
                <a:gd name="connsiteX335" fmla="*/ 83130 w 3195269"/>
                <a:gd name="connsiteY335" fmla="*/ 583065 h 1758515"/>
                <a:gd name="connsiteX336" fmla="*/ 82450 w 3195269"/>
                <a:gd name="connsiteY336" fmla="*/ 632984 h 1758515"/>
                <a:gd name="connsiteX337" fmla="*/ 84767 w 3195269"/>
                <a:gd name="connsiteY337" fmla="*/ 638337 h 1758515"/>
                <a:gd name="connsiteX338" fmla="*/ 79415 w 3195269"/>
                <a:gd name="connsiteY338" fmla="*/ 640553 h 1758515"/>
                <a:gd name="connsiteX339" fmla="*/ 78357 w 3195269"/>
                <a:gd name="connsiteY339" fmla="*/ 634546 h 1758515"/>
                <a:gd name="connsiteX340" fmla="*/ 82437 w 3195269"/>
                <a:gd name="connsiteY340" fmla="*/ 632972 h 1758515"/>
                <a:gd name="connsiteX341" fmla="*/ 133944 w 3195269"/>
                <a:gd name="connsiteY341" fmla="*/ 961720 h 1758515"/>
                <a:gd name="connsiteX342" fmla="*/ 147872 w 3195269"/>
                <a:gd name="connsiteY342" fmla="*/ 1027457 h 1758515"/>
                <a:gd name="connsiteX343" fmla="*/ 154874 w 3195269"/>
                <a:gd name="connsiteY343" fmla="*/ 1089807 h 1758515"/>
                <a:gd name="connsiteX344" fmla="*/ 141223 w 3195269"/>
                <a:gd name="connsiteY344" fmla="*/ 1105259 h 1758515"/>
                <a:gd name="connsiteX345" fmla="*/ 132269 w 3195269"/>
                <a:gd name="connsiteY345" fmla="*/ 1105397 h 1758515"/>
                <a:gd name="connsiteX346" fmla="*/ 115331 w 3195269"/>
                <a:gd name="connsiteY346" fmla="*/ 1090059 h 1758515"/>
                <a:gd name="connsiteX347" fmla="*/ 100798 w 3195269"/>
                <a:gd name="connsiteY347" fmla="*/ 1012988 h 1758515"/>
                <a:gd name="connsiteX348" fmla="*/ 66179 w 3195269"/>
                <a:gd name="connsiteY348" fmla="*/ 825637 h 1758515"/>
                <a:gd name="connsiteX349" fmla="*/ 50513 w 3195269"/>
                <a:gd name="connsiteY349" fmla="*/ 739650 h 1758515"/>
                <a:gd name="connsiteX350" fmla="*/ 40854 w 3195269"/>
                <a:gd name="connsiteY350" fmla="*/ 710055 h 1758515"/>
                <a:gd name="connsiteX351" fmla="*/ 37252 w 3195269"/>
                <a:gd name="connsiteY351" fmla="*/ 708003 h 1758515"/>
                <a:gd name="connsiteX352" fmla="*/ 34746 w 3195269"/>
                <a:gd name="connsiteY352" fmla="*/ 710584 h 1758515"/>
                <a:gd name="connsiteX353" fmla="*/ 36283 w 3195269"/>
                <a:gd name="connsiteY353" fmla="*/ 728341 h 1758515"/>
                <a:gd name="connsiteX354" fmla="*/ 55651 w 3195269"/>
                <a:gd name="connsiteY354" fmla="*/ 822703 h 1758515"/>
                <a:gd name="connsiteX355" fmla="*/ 89993 w 3195269"/>
                <a:gd name="connsiteY355" fmla="*/ 1005545 h 1758515"/>
                <a:gd name="connsiteX356" fmla="*/ 101856 w 3195269"/>
                <a:gd name="connsiteY356" fmla="*/ 1080765 h 1758515"/>
                <a:gd name="connsiteX357" fmla="*/ 99363 w 3195269"/>
                <a:gd name="connsiteY357" fmla="*/ 1083183 h 1758515"/>
                <a:gd name="connsiteX358" fmla="*/ 97801 w 3195269"/>
                <a:gd name="connsiteY358" fmla="*/ 1082062 h 1758515"/>
                <a:gd name="connsiteX359" fmla="*/ 94048 w 3195269"/>
                <a:gd name="connsiteY359" fmla="*/ 1071546 h 1758515"/>
                <a:gd name="connsiteX360" fmla="*/ 86014 w 3195269"/>
                <a:gd name="connsiteY360" fmla="*/ 1036613 h 1758515"/>
                <a:gd name="connsiteX361" fmla="*/ 28890 w 3195269"/>
                <a:gd name="connsiteY361" fmla="*/ 762343 h 1758515"/>
                <a:gd name="connsiteX362" fmla="*/ 12330 w 3195269"/>
                <a:gd name="connsiteY362" fmla="*/ 637971 h 1758515"/>
                <a:gd name="connsiteX363" fmla="*/ 23475 w 3195269"/>
                <a:gd name="connsiteY363" fmla="*/ 619346 h 1758515"/>
                <a:gd name="connsiteX364" fmla="*/ 65726 w 3195269"/>
                <a:gd name="connsiteY364" fmla="*/ 599650 h 1758515"/>
                <a:gd name="connsiteX365" fmla="*/ 68547 w 3195269"/>
                <a:gd name="connsiteY365" fmla="*/ 602975 h 1758515"/>
                <a:gd name="connsiteX366" fmla="*/ 32202 w 3195269"/>
                <a:gd name="connsiteY366" fmla="*/ 624685 h 1758515"/>
                <a:gd name="connsiteX367" fmla="*/ 22543 w 3195269"/>
                <a:gd name="connsiteY367" fmla="*/ 655892 h 1758515"/>
                <a:gd name="connsiteX368" fmla="*/ 30225 w 3195269"/>
                <a:gd name="connsiteY368" fmla="*/ 666860 h 1758515"/>
                <a:gd name="connsiteX369" fmla="*/ 55979 w 3195269"/>
                <a:gd name="connsiteY369" fmla="*/ 671331 h 1758515"/>
                <a:gd name="connsiteX370" fmla="*/ 80007 w 3195269"/>
                <a:gd name="connsiteY370" fmla="*/ 654997 h 1758515"/>
                <a:gd name="connsiteX371" fmla="*/ 90509 w 3195269"/>
                <a:gd name="connsiteY371" fmla="*/ 646636 h 1758515"/>
                <a:gd name="connsiteX372" fmla="*/ 98620 w 3195269"/>
                <a:gd name="connsiteY372" fmla="*/ 645250 h 1758515"/>
                <a:gd name="connsiteX373" fmla="*/ 101831 w 3195269"/>
                <a:gd name="connsiteY373" fmla="*/ 652441 h 1758515"/>
                <a:gd name="connsiteX374" fmla="*/ 100672 w 3195269"/>
                <a:gd name="connsiteY374" fmla="*/ 661294 h 1758515"/>
                <a:gd name="connsiteX375" fmla="*/ 111528 w 3195269"/>
                <a:gd name="connsiteY375" fmla="*/ 755681 h 1758515"/>
                <a:gd name="connsiteX376" fmla="*/ 116792 w 3195269"/>
                <a:gd name="connsiteY376" fmla="*/ 768060 h 1758515"/>
                <a:gd name="connsiteX377" fmla="*/ 117182 w 3195269"/>
                <a:gd name="connsiteY377" fmla="*/ 783071 h 1758515"/>
                <a:gd name="connsiteX378" fmla="*/ 113203 w 3195269"/>
                <a:gd name="connsiteY378" fmla="*/ 842512 h 1758515"/>
                <a:gd name="connsiteX379" fmla="*/ 133931 w 3195269"/>
                <a:gd name="connsiteY379" fmla="*/ 961733 h 1758515"/>
                <a:gd name="connsiteX380" fmla="*/ 66935 w 3195269"/>
                <a:gd name="connsiteY380" fmla="*/ 642795 h 1758515"/>
                <a:gd name="connsiteX381" fmla="*/ 47717 w 3195269"/>
                <a:gd name="connsiteY381" fmla="*/ 663334 h 1758515"/>
                <a:gd name="connsiteX382" fmla="*/ 41584 w 3195269"/>
                <a:gd name="connsiteY382" fmla="*/ 661659 h 1758515"/>
                <a:gd name="connsiteX383" fmla="*/ 30578 w 3195269"/>
                <a:gd name="connsiteY383" fmla="*/ 643160 h 1758515"/>
                <a:gd name="connsiteX384" fmla="*/ 33714 w 3195269"/>
                <a:gd name="connsiteY384" fmla="*/ 635604 h 1758515"/>
                <a:gd name="connsiteX385" fmla="*/ 60424 w 3195269"/>
                <a:gd name="connsiteY385" fmla="*/ 619736 h 1758515"/>
                <a:gd name="connsiteX386" fmla="*/ 66784 w 3195269"/>
                <a:gd name="connsiteY386" fmla="*/ 622834 h 1758515"/>
                <a:gd name="connsiteX387" fmla="*/ 66947 w 3195269"/>
                <a:gd name="connsiteY387" fmla="*/ 633929 h 1758515"/>
                <a:gd name="connsiteX388" fmla="*/ 66922 w 3195269"/>
                <a:gd name="connsiteY388" fmla="*/ 642820 h 1758515"/>
                <a:gd name="connsiteX389" fmla="*/ 248480 w 3195269"/>
                <a:gd name="connsiteY389" fmla="*/ 835699 h 1758515"/>
                <a:gd name="connsiteX390" fmla="*/ 194681 w 3195269"/>
                <a:gd name="connsiteY390" fmla="*/ 837852 h 1758515"/>
                <a:gd name="connsiteX391" fmla="*/ 186445 w 3195269"/>
                <a:gd name="connsiteY391" fmla="*/ 835082 h 1758515"/>
                <a:gd name="connsiteX392" fmla="*/ 184241 w 3195269"/>
                <a:gd name="connsiteY392" fmla="*/ 831505 h 1758515"/>
                <a:gd name="connsiteX393" fmla="*/ 186634 w 3195269"/>
                <a:gd name="connsiteY393" fmla="*/ 828684 h 1758515"/>
                <a:gd name="connsiteX394" fmla="*/ 235798 w 3195269"/>
                <a:gd name="connsiteY394" fmla="*/ 824554 h 1758515"/>
                <a:gd name="connsiteX395" fmla="*/ 235836 w 3195269"/>
                <a:gd name="connsiteY395" fmla="*/ 824957 h 1758515"/>
                <a:gd name="connsiteX396" fmla="*/ 247006 w 3195269"/>
                <a:gd name="connsiteY396" fmla="*/ 824491 h 1758515"/>
                <a:gd name="connsiteX397" fmla="*/ 266337 w 3195269"/>
                <a:gd name="connsiteY397" fmla="*/ 829024 h 1758515"/>
                <a:gd name="connsiteX398" fmla="*/ 248480 w 3195269"/>
                <a:gd name="connsiteY398" fmla="*/ 835699 h 1758515"/>
                <a:gd name="connsiteX399" fmla="*/ 285001 w 3195269"/>
                <a:gd name="connsiteY399" fmla="*/ 639369 h 1758515"/>
                <a:gd name="connsiteX400" fmla="*/ 272949 w 3195269"/>
                <a:gd name="connsiteY400" fmla="*/ 798234 h 1758515"/>
                <a:gd name="connsiteX401" fmla="*/ 271702 w 3195269"/>
                <a:gd name="connsiteY401" fmla="*/ 807112 h 1758515"/>
                <a:gd name="connsiteX402" fmla="*/ 263831 w 3195269"/>
                <a:gd name="connsiteY402" fmla="*/ 813711 h 1758515"/>
                <a:gd name="connsiteX403" fmla="*/ 261602 w 3195269"/>
                <a:gd name="connsiteY403" fmla="*/ 813912 h 1758515"/>
                <a:gd name="connsiteX404" fmla="*/ 176446 w 3195269"/>
                <a:gd name="connsiteY404" fmla="*/ 818673 h 1758515"/>
                <a:gd name="connsiteX405" fmla="*/ 158853 w 3195269"/>
                <a:gd name="connsiteY405" fmla="*/ 811268 h 1758515"/>
                <a:gd name="connsiteX406" fmla="*/ 111503 w 3195269"/>
                <a:gd name="connsiteY406" fmla="*/ 686493 h 1758515"/>
                <a:gd name="connsiteX407" fmla="*/ 137092 w 3195269"/>
                <a:gd name="connsiteY407" fmla="*/ 606060 h 1758515"/>
                <a:gd name="connsiteX408" fmla="*/ 152469 w 3195269"/>
                <a:gd name="connsiteY408" fmla="*/ 581276 h 1758515"/>
                <a:gd name="connsiteX409" fmla="*/ 162871 w 3195269"/>
                <a:gd name="connsiteY409" fmla="*/ 531973 h 1758515"/>
                <a:gd name="connsiteX410" fmla="*/ 166220 w 3195269"/>
                <a:gd name="connsiteY410" fmla="*/ 510187 h 1758515"/>
                <a:gd name="connsiteX411" fmla="*/ 173033 w 3195269"/>
                <a:gd name="connsiteY411" fmla="*/ 506585 h 1758515"/>
                <a:gd name="connsiteX412" fmla="*/ 219603 w 3195269"/>
                <a:gd name="connsiteY412" fmla="*/ 506988 h 1758515"/>
                <a:gd name="connsiteX413" fmla="*/ 226908 w 3195269"/>
                <a:gd name="connsiteY413" fmla="*/ 509180 h 1758515"/>
                <a:gd name="connsiteX414" fmla="*/ 223633 w 3195269"/>
                <a:gd name="connsiteY414" fmla="*/ 516320 h 1758515"/>
                <a:gd name="connsiteX415" fmla="*/ 187428 w 3195269"/>
                <a:gd name="connsiteY415" fmla="*/ 527213 h 1758515"/>
                <a:gd name="connsiteX416" fmla="*/ 176459 w 3195269"/>
                <a:gd name="connsiteY416" fmla="*/ 528510 h 1758515"/>
                <a:gd name="connsiteX417" fmla="*/ 174960 w 3195269"/>
                <a:gd name="connsiteY417" fmla="*/ 531835 h 1758515"/>
                <a:gd name="connsiteX418" fmla="*/ 175703 w 3195269"/>
                <a:gd name="connsiteY418" fmla="*/ 533661 h 1758515"/>
                <a:gd name="connsiteX419" fmla="*/ 184040 w 3195269"/>
                <a:gd name="connsiteY419" fmla="*/ 536306 h 1758515"/>
                <a:gd name="connsiteX420" fmla="*/ 220800 w 3195269"/>
                <a:gd name="connsiteY420" fmla="*/ 527881 h 1758515"/>
                <a:gd name="connsiteX421" fmla="*/ 241365 w 3195269"/>
                <a:gd name="connsiteY421" fmla="*/ 530059 h 1758515"/>
                <a:gd name="connsiteX422" fmla="*/ 252724 w 3195269"/>
                <a:gd name="connsiteY422" fmla="*/ 537250 h 1758515"/>
                <a:gd name="connsiteX423" fmla="*/ 285051 w 3195269"/>
                <a:gd name="connsiteY423" fmla="*/ 594499 h 1758515"/>
                <a:gd name="connsiteX424" fmla="*/ 285001 w 3195269"/>
                <a:gd name="connsiteY424" fmla="*/ 639382 h 1758515"/>
                <a:gd name="connsiteX425" fmla="*/ 2950349 w 3195269"/>
                <a:gd name="connsiteY425" fmla="*/ 590167 h 1758515"/>
                <a:gd name="connsiteX426" fmla="*/ 2951130 w 3195269"/>
                <a:gd name="connsiteY426" fmla="*/ 585797 h 1758515"/>
                <a:gd name="connsiteX427" fmla="*/ 2958925 w 3195269"/>
                <a:gd name="connsiteY427" fmla="*/ 581919 h 1758515"/>
                <a:gd name="connsiteX428" fmla="*/ 2980623 w 3195269"/>
                <a:gd name="connsiteY428" fmla="*/ 606727 h 1758515"/>
                <a:gd name="connsiteX429" fmla="*/ 2980560 w 3195269"/>
                <a:gd name="connsiteY429" fmla="*/ 610631 h 1758515"/>
                <a:gd name="connsiteX430" fmla="*/ 2976719 w 3195269"/>
                <a:gd name="connsiteY430" fmla="*/ 611928 h 1758515"/>
                <a:gd name="connsiteX431" fmla="*/ 2956520 w 3195269"/>
                <a:gd name="connsiteY431" fmla="*/ 603075 h 1758515"/>
                <a:gd name="connsiteX432" fmla="*/ 2950349 w 3195269"/>
                <a:gd name="connsiteY432" fmla="*/ 590155 h 1758515"/>
                <a:gd name="connsiteX433" fmla="*/ 2939745 w 3195269"/>
                <a:gd name="connsiteY433" fmla="*/ 591351 h 1758515"/>
                <a:gd name="connsiteX434" fmla="*/ 2934192 w 3195269"/>
                <a:gd name="connsiteY434" fmla="*/ 606186 h 1758515"/>
                <a:gd name="connsiteX435" fmla="*/ 2911511 w 3195269"/>
                <a:gd name="connsiteY435" fmla="*/ 612256 h 1758515"/>
                <a:gd name="connsiteX436" fmla="*/ 2887571 w 3195269"/>
                <a:gd name="connsiteY436" fmla="*/ 603315 h 1758515"/>
                <a:gd name="connsiteX437" fmla="*/ 2880532 w 3195269"/>
                <a:gd name="connsiteY437" fmla="*/ 588517 h 1758515"/>
                <a:gd name="connsiteX438" fmla="*/ 2887559 w 3195269"/>
                <a:gd name="connsiteY438" fmla="*/ 582271 h 1758515"/>
                <a:gd name="connsiteX439" fmla="*/ 2935464 w 3195269"/>
                <a:gd name="connsiteY439" fmla="*/ 587598 h 1758515"/>
                <a:gd name="connsiteX440" fmla="*/ 2939745 w 3195269"/>
                <a:gd name="connsiteY440" fmla="*/ 591338 h 1758515"/>
                <a:gd name="connsiteX441" fmla="*/ 2917128 w 3195269"/>
                <a:gd name="connsiteY441" fmla="*/ 563205 h 1758515"/>
                <a:gd name="connsiteX442" fmla="*/ 2917165 w 3195269"/>
                <a:gd name="connsiteY442" fmla="*/ 563394 h 1758515"/>
                <a:gd name="connsiteX443" fmla="*/ 2917543 w 3195269"/>
                <a:gd name="connsiteY443" fmla="*/ 563469 h 1758515"/>
                <a:gd name="connsiteX444" fmla="*/ 2917543 w 3195269"/>
                <a:gd name="connsiteY444" fmla="*/ 563469 h 1758515"/>
                <a:gd name="connsiteX445" fmla="*/ 2917102 w 3195269"/>
                <a:gd name="connsiteY445" fmla="*/ 563054 h 1758515"/>
                <a:gd name="connsiteX446" fmla="*/ 2929872 w 3195269"/>
                <a:gd name="connsiteY446" fmla="*/ 565724 h 1758515"/>
                <a:gd name="connsiteX447" fmla="*/ 2933058 w 3195269"/>
                <a:gd name="connsiteY447" fmla="*/ 570874 h 1758515"/>
                <a:gd name="connsiteX448" fmla="*/ 2929406 w 3195269"/>
                <a:gd name="connsiteY448" fmla="*/ 575748 h 1758515"/>
                <a:gd name="connsiteX449" fmla="*/ 2890707 w 3195269"/>
                <a:gd name="connsiteY449" fmla="*/ 573494 h 1758515"/>
                <a:gd name="connsiteX450" fmla="*/ 2886702 w 3195269"/>
                <a:gd name="connsiteY450" fmla="*/ 566618 h 1758515"/>
                <a:gd name="connsiteX451" fmla="*/ 2892155 w 3195269"/>
                <a:gd name="connsiteY451" fmla="*/ 560560 h 1758515"/>
                <a:gd name="connsiteX452" fmla="*/ 2917128 w 3195269"/>
                <a:gd name="connsiteY452" fmla="*/ 563230 h 1758515"/>
                <a:gd name="connsiteX453" fmla="*/ 2888780 w 3195269"/>
                <a:gd name="connsiteY453" fmla="*/ 533220 h 1758515"/>
                <a:gd name="connsiteX454" fmla="*/ 2884020 w 3195269"/>
                <a:gd name="connsiteY454" fmla="*/ 551858 h 1758515"/>
                <a:gd name="connsiteX455" fmla="*/ 2869764 w 3195269"/>
                <a:gd name="connsiteY455" fmla="*/ 576440 h 1758515"/>
                <a:gd name="connsiteX456" fmla="*/ 2862964 w 3195269"/>
                <a:gd name="connsiteY456" fmla="*/ 579979 h 1758515"/>
                <a:gd name="connsiteX457" fmla="*/ 2832362 w 3195269"/>
                <a:gd name="connsiteY457" fmla="*/ 566958 h 1758515"/>
                <a:gd name="connsiteX458" fmla="*/ 2828043 w 3195269"/>
                <a:gd name="connsiteY458" fmla="*/ 559893 h 1758515"/>
                <a:gd name="connsiteX459" fmla="*/ 2827161 w 3195269"/>
                <a:gd name="connsiteY459" fmla="*/ 543685 h 1758515"/>
                <a:gd name="connsiteX460" fmla="*/ 2833307 w 3195269"/>
                <a:gd name="connsiteY460" fmla="*/ 516093 h 1758515"/>
                <a:gd name="connsiteX461" fmla="*/ 2840321 w 3195269"/>
                <a:gd name="connsiteY461" fmla="*/ 514091 h 1758515"/>
                <a:gd name="connsiteX462" fmla="*/ 2883353 w 3195269"/>
                <a:gd name="connsiteY462" fmla="*/ 528070 h 1758515"/>
                <a:gd name="connsiteX463" fmla="*/ 2888767 w 3195269"/>
                <a:gd name="connsiteY463" fmla="*/ 533233 h 1758515"/>
                <a:gd name="connsiteX464" fmla="*/ 2866037 w 3195269"/>
                <a:gd name="connsiteY464" fmla="*/ 605002 h 1758515"/>
                <a:gd name="connsiteX465" fmla="*/ 2867510 w 3195269"/>
                <a:gd name="connsiteY465" fmla="*/ 601665 h 1758515"/>
                <a:gd name="connsiteX466" fmla="*/ 2870369 w 3195269"/>
                <a:gd name="connsiteY466" fmla="*/ 604058 h 1758515"/>
                <a:gd name="connsiteX467" fmla="*/ 2870507 w 3195269"/>
                <a:gd name="connsiteY467" fmla="*/ 617142 h 1758515"/>
                <a:gd name="connsiteX468" fmla="*/ 2871036 w 3195269"/>
                <a:gd name="connsiteY468" fmla="*/ 617129 h 1758515"/>
                <a:gd name="connsiteX469" fmla="*/ 2871653 w 3195269"/>
                <a:gd name="connsiteY469" fmla="*/ 627934 h 1758515"/>
                <a:gd name="connsiteX470" fmla="*/ 2867246 w 3195269"/>
                <a:gd name="connsiteY470" fmla="*/ 631247 h 1758515"/>
                <a:gd name="connsiteX471" fmla="*/ 2863128 w 3195269"/>
                <a:gd name="connsiteY471" fmla="*/ 627267 h 1758515"/>
                <a:gd name="connsiteX472" fmla="*/ 2865067 w 3195269"/>
                <a:gd name="connsiteY472" fmla="*/ 619031 h 1758515"/>
                <a:gd name="connsiteX473" fmla="*/ 2866024 w 3195269"/>
                <a:gd name="connsiteY473" fmla="*/ 605015 h 1758515"/>
                <a:gd name="connsiteX474" fmla="*/ 2850711 w 3195269"/>
                <a:gd name="connsiteY474" fmla="*/ 627657 h 1758515"/>
                <a:gd name="connsiteX475" fmla="*/ 2849061 w 3195269"/>
                <a:gd name="connsiteY475" fmla="*/ 628086 h 1758515"/>
                <a:gd name="connsiteX476" fmla="*/ 2847726 w 3195269"/>
                <a:gd name="connsiteY476" fmla="*/ 626889 h 1758515"/>
                <a:gd name="connsiteX477" fmla="*/ 2849779 w 3195269"/>
                <a:gd name="connsiteY477" fmla="*/ 626159 h 1758515"/>
                <a:gd name="connsiteX478" fmla="*/ 2850711 w 3195269"/>
                <a:gd name="connsiteY478" fmla="*/ 627657 h 1758515"/>
                <a:gd name="connsiteX479" fmla="*/ 2830423 w 3195269"/>
                <a:gd name="connsiteY479" fmla="*/ 616953 h 1758515"/>
                <a:gd name="connsiteX480" fmla="*/ 2829667 w 3195269"/>
                <a:gd name="connsiteY480" fmla="*/ 618817 h 1758515"/>
                <a:gd name="connsiteX481" fmla="*/ 2828811 w 3195269"/>
                <a:gd name="connsiteY481" fmla="*/ 616953 h 1758515"/>
                <a:gd name="connsiteX482" fmla="*/ 2830423 w 3195269"/>
                <a:gd name="connsiteY482" fmla="*/ 616953 h 1758515"/>
                <a:gd name="connsiteX483" fmla="*/ 2881476 w 3195269"/>
                <a:gd name="connsiteY483" fmla="*/ 501095 h 1758515"/>
                <a:gd name="connsiteX484" fmla="*/ 2885267 w 3195269"/>
                <a:gd name="connsiteY484" fmla="*/ 512542 h 1758515"/>
                <a:gd name="connsiteX485" fmla="*/ 2876527 w 3195269"/>
                <a:gd name="connsiteY485" fmla="*/ 518159 h 1758515"/>
                <a:gd name="connsiteX486" fmla="*/ 2868543 w 3195269"/>
                <a:gd name="connsiteY486" fmla="*/ 518738 h 1758515"/>
                <a:gd name="connsiteX487" fmla="*/ 2851555 w 3195269"/>
                <a:gd name="connsiteY487" fmla="*/ 511660 h 1758515"/>
                <a:gd name="connsiteX488" fmla="*/ 2847751 w 3195269"/>
                <a:gd name="connsiteY488" fmla="*/ 502203 h 1758515"/>
                <a:gd name="connsiteX489" fmla="*/ 2853947 w 3195269"/>
                <a:gd name="connsiteY489" fmla="*/ 496700 h 1758515"/>
                <a:gd name="connsiteX490" fmla="*/ 2881476 w 3195269"/>
                <a:gd name="connsiteY490" fmla="*/ 501082 h 1758515"/>
                <a:gd name="connsiteX491" fmla="*/ 2614536 w 3195269"/>
                <a:gd name="connsiteY491" fmla="*/ 231434 h 1758515"/>
                <a:gd name="connsiteX492" fmla="*/ 2616941 w 3195269"/>
                <a:gd name="connsiteY492" fmla="*/ 228298 h 1758515"/>
                <a:gd name="connsiteX493" fmla="*/ 2657504 w 3195269"/>
                <a:gd name="connsiteY493" fmla="*/ 238713 h 1758515"/>
                <a:gd name="connsiteX494" fmla="*/ 2616110 w 3195269"/>
                <a:gd name="connsiteY494" fmla="*/ 234545 h 1758515"/>
                <a:gd name="connsiteX495" fmla="*/ 2614536 w 3195269"/>
                <a:gd name="connsiteY495" fmla="*/ 231434 h 1758515"/>
                <a:gd name="connsiteX496" fmla="*/ 2817187 w 3195269"/>
                <a:gd name="connsiteY496" fmla="*/ 514922 h 1758515"/>
                <a:gd name="connsiteX497" fmla="*/ 2811344 w 3195269"/>
                <a:gd name="connsiteY497" fmla="*/ 511950 h 1758515"/>
                <a:gd name="connsiteX498" fmla="*/ 2761512 w 3195269"/>
                <a:gd name="connsiteY498" fmla="*/ 463768 h 1758515"/>
                <a:gd name="connsiteX499" fmla="*/ 2669191 w 3195269"/>
                <a:gd name="connsiteY499" fmla="*/ 339686 h 1758515"/>
                <a:gd name="connsiteX500" fmla="*/ 2623162 w 3195269"/>
                <a:gd name="connsiteY500" fmla="*/ 257691 h 1758515"/>
                <a:gd name="connsiteX501" fmla="*/ 2621147 w 3195269"/>
                <a:gd name="connsiteY501" fmla="*/ 251332 h 1758515"/>
                <a:gd name="connsiteX502" fmla="*/ 2625693 w 3195269"/>
                <a:gd name="connsiteY502" fmla="*/ 245073 h 1758515"/>
                <a:gd name="connsiteX503" fmla="*/ 2634610 w 3195269"/>
                <a:gd name="connsiteY503" fmla="*/ 244632 h 1758515"/>
                <a:gd name="connsiteX504" fmla="*/ 2703873 w 3195269"/>
                <a:gd name="connsiteY504" fmla="*/ 272728 h 1758515"/>
                <a:gd name="connsiteX505" fmla="*/ 2792039 w 3195269"/>
                <a:gd name="connsiteY505" fmla="*/ 364948 h 1758515"/>
                <a:gd name="connsiteX506" fmla="*/ 2853305 w 3195269"/>
                <a:gd name="connsiteY506" fmla="*/ 447762 h 1758515"/>
                <a:gd name="connsiteX507" fmla="*/ 2864614 w 3195269"/>
                <a:gd name="connsiteY507" fmla="*/ 467105 h 1758515"/>
                <a:gd name="connsiteX508" fmla="*/ 2869387 w 3195269"/>
                <a:gd name="connsiteY508" fmla="*/ 481424 h 1758515"/>
                <a:gd name="connsiteX509" fmla="*/ 2855962 w 3195269"/>
                <a:gd name="connsiteY509" fmla="*/ 485718 h 1758515"/>
                <a:gd name="connsiteX510" fmla="*/ 2843545 w 3195269"/>
                <a:gd name="connsiteY510" fmla="*/ 490277 h 1758515"/>
                <a:gd name="connsiteX511" fmla="*/ 2812351 w 3195269"/>
                <a:gd name="connsiteY511" fmla="*/ 488678 h 1758515"/>
                <a:gd name="connsiteX512" fmla="*/ 2786938 w 3195269"/>
                <a:gd name="connsiteY512" fmla="*/ 466816 h 1758515"/>
                <a:gd name="connsiteX513" fmla="*/ 2759056 w 3195269"/>
                <a:gd name="connsiteY513" fmla="*/ 434627 h 1758515"/>
                <a:gd name="connsiteX514" fmla="*/ 2750896 w 3195269"/>
                <a:gd name="connsiteY514" fmla="*/ 429036 h 1758515"/>
                <a:gd name="connsiteX515" fmla="*/ 2818661 w 3195269"/>
                <a:gd name="connsiteY515" fmla="*/ 504029 h 1758515"/>
                <a:gd name="connsiteX516" fmla="*/ 2821897 w 3195269"/>
                <a:gd name="connsiteY516" fmla="*/ 506825 h 1758515"/>
                <a:gd name="connsiteX517" fmla="*/ 2820789 w 3195269"/>
                <a:gd name="connsiteY517" fmla="*/ 513109 h 1758515"/>
                <a:gd name="connsiteX518" fmla="*/ 2817175 w 3195269"/>
                <a:gd name="connsiteY518" fmla="*/ 514910 h 1758515"/>
                <a:gd name="connsiteX519" fmla="*/ 2807818 w 3195269"/>
                <a:gd name="connsiteY519" fmla="*/ 627620 h 1758515"/>
                <a:gd name="connsiteX520" fmla="*/ 2867951 w 3195269"/>
                <a:gd name="connsiteY520" fmla="*/ 642807 h 1758515"/>
                <a:gd name="connsiteX521" fmla="*/ 2870898 w 3195269"/>
                <a:gd name="connsiteY521" fmla="*/ 645603 h 1758515"/>
                <a:gd name="connsiteX522" fmla="*/ 2866855 w 3195269"/>
                <a:gd name="connsiteY522" fmla="*/ 649406 h 1758515"/>
                <a:gd name="connsiteX523" fmla="*/ 2858644 w 3195269"/>
                <a:gd name="connsiteY523" fmla="*/ 648739 h 1758515"/>
                <a:gd name="connsiteX524" fmla="*/ 2807301 w 3195269"/>
                <a:gd name="connsiteY524" fmla="*/ 632821 h 1758515"/>
                <a:gd name="connsiteX525" fmla="*/ 2804632 w 3195269"/>
                <a:gd name="connsiteY525" fmla="*/ 629358 h 1758515"/>
                <a:gd name="connsiteX526" fmla="*/ 2807830 w 3195269"/>
                <a:gd name="connsiteY526" fmla="*/ 627632 h 1758515"/>
                <a:gd name="connsiteX527" fmla="*/ 2761789 w 3195269"/>
                <a:gd name="connsiteY527" fmla="*/ 639369 h 1758515"/>
                <a:gd name="connsiteX528" fmla="*/ 2770416 w 3195269"/>
                <a:gd name="connsiteY528" fmla="*/ 593164 h 1758515"/>
                <a:gd name="connsiteX529" fmla="*/ 2775617 w 3195269"/>
                <a:gd name="connsiteY529" fmla="*/ 578657 h 1758515"/>
                <a:gd name="connsiteX530" fmla="*/ 2779294 w 3195269"/>
                <a:gd name="connsiteY530" fmla="*/ 577486 h 1758515"/>
                <a:gd name="connsiteX531" fmla="*/ 2780528 w 3195269"/>
                <a:gd name="connsiteY531" fmla="*/ 579035 h 1758515"/>
                <a:gd name="connsiteX532" fmla="*/ 2782845 w 3195269"/>
                <a:gd name="connsiteY532" fmla="*/ 607357 h 1758515"/>
                <a:gd name="connsiteX533" fmla="*/ 2782404 w 3195269"/>
                <a:gd name="connsiteY533" fmla="*/ 611211 h 1758515"/>
                <a:gd name="connsiteX534" fmla="*/ 2782279 w 3195269"/>
                <a:gd name="connsiteY534" fmla="*/ 621449 h 1758515"/>
                <a:gd name="connsiteX535" fmla="*/ 2825839 w 3195269"/>
                <a:gd name="connsiteY535" fmla="*/ 647794 h 1758515"/>
                <a:gd name="connsiteX536" fmla="*/ 2860407 w 3195269"/>
                <a:gd name="connsiteY536" fmla="*/ 657277 h 1758515"/>
                <a:gd name="connsiteX537" fmla="*/ 2868115 w 3195269"/>
                <a:gd name="connsiteY537" fmla="*/ 666483 h 1758515"/>
                <a:gd name="connsiteX538" fmla="*/ 2864513 w 3195269"/>
                <a:gd name="connsiteY538" fmla="*/ 711101 h 1758515"/>
                <a:gd name="connsiteX539" fmla="*/ 2848935 w 3195269"/>
                <a:gd name="connsiteY539" fmla="*/ 719186 h 1758515"/>
                <a:gd name="connsiteX540" fmla="*/ 2772380 w 3195269"/>
                <a:gd name="connsiteY540" fmla="*/ 681053 h 1758515"/>
                <a:gd name="connsiteX541" fmla="*/ 2761802 w 3195269"/>
                <a:gd name="connsiteY541" fmla="*/ 639382 h 1758515"/>
                <a:gd name="connsiteX542" fmla="*/ 2183744 w 3195269"/>
                <a:gd name="connsiteY542" fmla="*/ 648524 h 1758515"/>
                <a:gd name="connsiteX543" fmla="*/ 2210568 w 3195269"/>
                <a:gd name="connsiteY543" fmla="*/ 646938 h 1758515"/>
                <a:gd name="connsiteX544" fmla="*/ 2322384 w 3195269"/>
                <a:gd name="connsiteY544" fmla="*/ 642115 h 1758515"/>
                <a:gd name="connsiteX545" fmla="*/ 2326867 w 3195269"/>
                <a:gd name="connsiteY545" fmla="*/ 642379 h 1758515"/>
                <a:gd name="connsiteX546" fmla="*/ 2522050 w 3195269"/>
                <a:gd name="connsiteY546" fmla="*/ 643613 h 1758515"/>
                <a:gd name="connsiteX547" fmla="*/ 2735079 w 3195269"/>
                <a:gd name="connsiteY547" fmla="*/ 636561 h 1758515"/>
                <a:gd name="connsiteX548" fmla="*/ 2743970 w 3195269"/>
                <a:gd name="connsiteY548" fmla="*/ 636825 h 1758515"/>
                <a:gd name="connsiteX549" fmla="*/ 2748755 w 3195269"/>
                <a:gd name="connsiteY549" fmla="*/ 640691 h 1758515"/>
                <a:gd name="connsiteX550" fmla="*/ 2749876 w 3195269"/>
                <a:gd name="connsiteY550" fmla="*/ 647253 h 1758515"/>
                <a:gd name="connsiteX551" fmla="*/ 2798574 w 3195269"/>
                <a:gd name="connsiteY551" fmla="*/ 715282 h 1758515"/>
                <a:gd name="connsiteX552" fmla="*/ 2852272 w 3195269"/>
                <a:gd name="connsiteY552" fmla="*/ 729474 h 1758515"/>
                <a:gd name="connsiteX553" fmla="*/ 2872132 w 3195269"/>
                <a:gd name="connsiteY553" fmla="*/ 745430 h 1758515"/>
                <a:gd name="connsiteX554" fmla="*/ 2892608 w 3195269"/>
                <a:gd name="connsiteY554" fmla="*/ 787618 h 1758515"/>
                <a:gd name="connsiteX555" fmla="*/ 2900492 w 3195269"/>
                <a:gd name="connsiteY555" fmla="*/ 801155 h 1758515"/>
                <a:gd name="connsiteX556" fmla="*/ 2896613 w 3195269"/>
                <a:gd name="connsiteY556" fmla="*/ 807465 h 1758515"/>
                <a:gd name="connsiteX557" fmla="*/ 2887710 w 3195269"/>
                <a:gd name="connsiteY557" fmla="*/ 808120 h 1758515"/>
                <a:gd name="connsiteX558" fmla="*/ 2785704 w 3195269"/>
                <a:gd name="connsiteY558" fmla="*/ 779520 h 1758515"/>
                <a:gd name="connsiteX559" fmla="*/ 2767985 w 3195269"/>
                <a:gd name="connsiteY559" fmla="*/ 769937 h 1758515"/>
                <a:gd name="connsiteX560" fmla="*/ 2720055 w 3195269"/>
                <a:gd name="connsiteY560" fmla="*/ 777052 h 1758515"/>
                <a:gd name="connsiteX561" fmla="*/ 2701581 w 3195269"/>
                <a:gd name="connsiteY561" fmla="*/ 796483 h 1758515"/>
                <a:gd name="connsiteX562" fmla="*/ 2680663 w 3195269"/>
                <a:gd name="connsiteY562" fmla="*/ 806860 h 1758515"/>
                <a:gd name="connsiteX563" fmla="*/ 2593152 w 3195269"/>
                <a:gd name="connsiteY563" fmla="*/ 807502 h 1758515"/>
                <a:gd name="connsiteX564" fmla="*/ 2460834 w 3195269"/>
                <a:gd name="connsiteY564" fmla="*/ 806382 h 1758515"/>
                <a:gd name="connsiteX565" fmla="*/ 2328592 w 3195269"/>
                <a:gd name="connsiteY565" fmla="*/ 810109 h 1758515"/>
                <a:gd name="connsiteX566" fmla="*/ 2217444 w 3195269"/>
                <a:gd name="connsiteY566" fmla="*/ 824478 h 1758515"/>
                <a:gd name="connsiteX567" fmla="*/ 2178505 w 3195269"/>
                <a:gd name="connsiteY567" fmla="*/ 834956 h 1758515"/>
                <a:gd name="connsiteX568" fmla="*/ 2122112 w 3195269"/>
                <a:gd name="connsiteY568" fmla="*/ 846982 h 1758515"/>
                <a:gd name="connsiteX569" fmla="*/ 2062420 w 3195269"/>
                <a:gd name="connsiteY569" fmla="*/ 836417 h 1758515"/>
                <a:gd name="connsiteX570" fmla="*/ 2045255 w 3195269"/>
                <a:gd name="connsiteY570" fmla="*/ 817187 h 1758515"/>
                <a:gd name="connsiteX571" fmla="*/ 2049764 w 3195269"/>
                <a:gd name="connsiteY571" fmla="*/ 762670 h 1758515"/>
                <a:gd name="connsiteX572" fmla="*/ 2063390 w 3195269"/>
                <a:gd name="connsiteY572" fmla="*/ 736904 h 1758515"/>
                <a:gd name="connsiteX573" fmla="*/ 2062533 w 3195269"/>
                <a:gd name="connsiteY573" fmla="*/ 732900 h 1758515"/>
                <a:gd name="connsiteX574" fmla="*/ 2059095 w 3195269"/>
                <a:gd name="connsiteY574" fmla="*/ 732849 h 1758515"/>
                <a:gd name="connsiteX575" fmla="*/ 2033493 w 3195269"/>
                <a:gd name="connsiteY575" fmla="*/ 804631 h 1758515"/>
                <a:gd name="connsiteX576" fmla="*/ 2035760 w 3195269"/>
                <a:gd name="connsiteY576" fmla="*/ 815600 h 1758515"/>
                <a:gd name="connsiteX577" fmla="*/ 2028342 w 3195269"/>
                <a:gd name="connsiteY577" fmla="*/ 822577 h 1758515"/>
                <a:gd name="connsiteX578" fmla="*/ 1979480 w 3195269"/>
                <a:gd name="connsiteY578" fmla="*/ 800085 h 1758515"/>
                <a:gd name="connsiteX579" fmla="*/ 1972642 w 3195269"/>
                <a:gd name="connsiteY579" fmla="*/ 791849 h 1758515"/>
                <a:gd name="connsiteX580" fmla="*/ 1976496 w 3195269"/>
                <a:gd name="connsiteY580" fmla="*/ 719777 h 1758515"/>
                <a:gd name="connsiteX581" fmla="*/ 1995310 w 3195269"/>
                <a:gd name="connsiteY581" fmla="*/ 705811 h 1758515"/>
                <a:gd name="connsiteX582" fmla="*/ 2032738 w 3195269"/>
                <a:gd name="connsiteY582" fmla="*/ 698583 h 1758515"/>
                <a:gd name="connsiteX583" fmla="*/ 2045897 w 3195269"/>
                <a:gd name="connsiteY583" fmla="*/ 695825 h 1758515"/>
                <a:gd name="connsiteX584" fmla="*/ 2086423 w 3195269"/>
                <a:gd name="connsiteY584" fmla="*/ 683219 h 1758515"/>
                <a:gd name="connsiteX585" fmla="*/ 2115589 w 3195269"/>
                <a:gd name="connsiteY585" fmla="*/ 655841 h 1758515"/>
                <a:gd name="connsiteX586" fmla="*/ 2134441 w 3195269"/>
                <a:gd name="connsiteY586" fmla="*/ 636611 h 1758515"/>
                <a:gd name="connsiteX587" fmla="*/ 2151392 w 3195269"/>
                <a:gd name="connsiteY587" fmla="*/ 635755 h 1758515"/>
                <a:gd name="connsiteX588" fmla="*/ 2183794 w 3195269"/>
                <a:gd name="connsiteY588" fmla="*/ 648537 h 1758515"/>
                <a:gd name="connsiteX589" fmla="*/ 2390765 w 3195269"/>
                <a:gd name="connsiteY589" fmla="*/ 1006288 h 1758515"/>
                <a:gd name="connsiteX590" fmla="*/ 2356839 w 3195269"/>
                <a:gd name="connsiteY590" fmla="*/ 983658 h 1758515"/>
                <a:gd name="connsiteX591" fmla="*/ 2313153 w 3195269"/>
                <a:gd name="connsiteY591" fmla="*/ 987637 h 1758515"/>
                <a:gd name="connsiteX592" fmla="*/ 2298557 w 3195269"/>
                <a:gd name="connsiteY592" fmla="*/ 1006351 h 1758515"/>
                <a:gd name="connsiteX593" fmla="*/ 2296920 w 3195269"/>
                <a:gd name="connsiteY593" fmla="*/ 1019700 h 1758515"/>
                <a:gd name="connsiteX594" fmla="*/ 2289465 w 3195269"/>
                <a:gd name="connsiteY594" fmla="*/ 1026399 h 1758515"/>
                <a:gd name="connsiteX595" fmla="*/ 2267036 w 3195269"/>
                <a:gd name="connsiteY595" fmla="*/ 1025984 h 1758515"/>
                <a:gd name="connsiteX596" fmla="*/ 2256231 w 3195269"/>
                <a:gd name="connsiteY596" fmla="*/ 1019788 h 1758515"/>
                <a:gd name="connsiteX597" fmla="*/ 2191892 w 3195269"/>
                <a:gd name="connsiteY597" fmla="*/ 1000394 h 1758515"/>
                <a:gd name="connsiteX598" fmla="*/ 2183731 w 3195269"/>
                <a:gd name="connsiteY598" fmla="*/ 1004046 h 1758515"/>
                <a:gd name="connsiteX599" fmla="*/ 2169325 w 3195269"/>
                <a:gd name="connsiteY599" fmla="*/ 1002762 h 1758515"/>
                <a:gd name="connsiteX600" fmla="*/ 2116067 w 3195269"/>
                <a:gd name="connsiteY600" fmla="*/ 969465 h 1758515"/>
                <a:gd name="connsiteX601" fmla="*/ 2082708 w 3195269"/>
                <a:gd name="connsiteY601" fmla="*/ 951003 h 1758515"/>
                <a:gd name="connsiteX602" fmla="*/ 2025698 w 3195269"/>
                <a:gd name="connsiteY602" fmla="*/ 919709 h 1758515"/>
                <a:gd name="connsiteX603" fmla="*/ 1914562 w 3195269"/>
                <a:gd name="connsiteY603" fmla="*/ 852020 h 1758515"/>
                <a:gd name="connsiteX604" fmla="*/ 1913391 w 3195269"/>
                <a:gd name="connsiteY604" fmla="*/ 839968 h 1758515"/>
                <a:gd name="connsiteX605" fmla="*/ 1954407 w 3195269"/>
                <a:gd name="connsiteY605" fmla="*/ 812943 h 1758515"/>
                <a:gd name="connsiteX606" fmla="*/ 1980072 w 3195269"/>
                <a:gd name="connsiteY606" fmla="*/ 813258 h 1758515"/>
                <a:gd name="connsiteX607" fmla="*/ 2067293 w 3195269"/>
                <a:gd name="connsiteY607" fmla="*/ 848771 h 1758515"/>
                <a:gd name="connsiteX608" fmla="*/ 2159955 w 3195269"/>
                <a:gd name="connsiteY608" fmla="*/ 853619 h 1758515"/>
                <a:gd name="connsiteX609" fmla="*/ 2201236 w 3195269"/>
                <a:gd name="connsiteY609" fmla="*/ 843129 h 1758515"/>
                <a:gd name="connsiteX610" fmla="*/ 2258435 w 3195269"/>
                <a:gd name="connsiteY610" fmla="*/ 832236 h 1758515"/>
                <a:gd name="connsiteX611" fmla="*/ 2352028 w 3195269"/>
                <a:gd name="connsiteY611" fmla="*/ 821330 h 1758515"/>
                <a:gd name="connsiteX612" fmla="*/ 2387869 w 3195269"/>
                <a:gd name="connsiteY612" fmla="*/ 819504 h 1758515"/>
                <a:gd name="connsiteX613" fmla="*/ 2576378 w 3195269"/>
                <a:gd name="connsiteY613" fmla="*/ 818144 h 1758515"/>
                <a:gd name="connsiteX614" fmla="*/ 2684076 w 3195269"/>
                <a:gd name="connsiteY614" fmla="*/ 815902 h 1758515"/>
                <a:gd name="connsiteX615" fmla="*/ 2711857 w 3195269"/>
                <a:gd name="connsiteY615" fmla="*/ 804090 h 1758515"/>
                <a:gd name="connsiteX616" fmla="*/ 2729953 w 3195269"/>
                <a:gd name="connsiteY616" fmla="*/ 787315 h 1758515"/>
                <a:gd name="connsiteX617" fmla="*/ 2761235 w 3195269"/>
                <a:gd name="connsiteY617" fmla="*/ 782454 h 1758515"/>
                <a:gd name="connsiteX618" fmla="*/ 2780881 w 3195269"/>
                <a:gd name="connsiteY618" fmla="*/ 793020 h 1758515"/>
                <a:gd name="connsiteX619" fmla="*/ 2867371 w 3195269"/>
                <a:gd name="connsiteY619" fmla="*/ 819844 h 1758515"/>
                <a:gd name="connsiteX620" fmla="*/ 2905504 w 3195269"/>
                <a:gd name="connsiteY620" fmla="*/ 819441 h 1758515"/>
                <a:gd name="connsiteX621" fmla="*/ 2919244 w 3195269"/>
                <a:gd name="connsiteY621" fmla="*/ 825058 h 1758515"/>
                <a:gd name="connsiteX622" fmla="*/ 2992662 w 3195269"/>
                <a:gd name="connsiteY622" fmla="*/ 900617 h 1758515"/>
                <a:gd name="connsiteX623" fmla="*/ 3003341 w 3195269"/>
                <a:gd name="connsiteY623" fmla="*/ 915981 h 1758515"/>
                <a:gd name="connsiteX624" fmla="*/ 2986013 w 3195269"/>
                <a:gd name="connsiteY624" fmla="*/ 917946 h 1758515"/>
                <a:gd name="connsiteX625" fmla="*/ 2834087 w 3195269"/>
                <a:gd name="connsiteY625" fmla="*/ 930980 h 1758515"/>
                <a:gd name="connsiteX626" fmla="*/ 2727372 w 3195269"/>
                <a:gd name="connsiteY626" fmla="*/ 944656 h 1758515"/>
                <a:gd name="connsiteX627" fmla="*/ 2539656 w 3195269"/>
                <a:gd name="connsiteY627" fmla="*/ 977437 h 1758515"/>
                <a:gd name="connsiteX628" fmla="*/ 2426455 w 3195269"/>
                <a:gd name="connsiteY628" fmla="*/ 1005243 h 1758515"/>
                <a:gd name="connsiteX629" fmla="*/ 2396609 w 3195269"/>
                <a:gd name="connsiteY629" fmla="*/ 1011099 h 1758515"/>
                <a:gd name="connsiteX630" fmla="*/ 2390765 w 3195269"/>
                <a:gd name="connsiteY630" fmla="*/ 1006313 h 1758515"/>
                <a:gd name="connsiteX631" fmla="*/ 2393687 w 3195269"/>
                <a:gd name="connsiteY631" fmla="*/ 1022659 h 1758515"/>
                <a:gd name="connsiteX632" fmla="*/ 2393296 w 3195269"/>
                <a:gd name="connsiteY632" fmla="*/ 1023981 h 1758515"/>
                <a:gd name="connsiteX633" fmla="*/ 2391962 w 3195269"/>
                <a:gd name="connsiteY633" fmla="*/ 1022999 h 1758515"/>
                <a:gd name="connsiteX634" fmla="*/ 2393700 w 3195269"/>
                <a:gd name="connsiteY634" fmla="*/ 1022659 h 1758515"/>
                <a:gd name="connsiteX635" fmla="*/ 2366926 w 3195269"/>
                <a:gd name="connsiteY635" fmla="*/ 1090865 h 1758515"/>
                <a:gd name="connsiteX636" fmla="*/ 2325142 w 3195269"/>
                <a:gd name="connsiteY636" fmla="*/ 1091179 h 1758515"/>
                <a:gd name="connsiteX637" fmla="*/ 2307032 w 3195269"/>
                <a:gd name="connsiteY637" fmla="*/ 1065288 h 1758515"/>
                <a:gd name="connsiteX638" fmla="*/ 2307032 w 3195269"/>
                <a:gd name="connsiteY638" fmla="*/ 1049659 h 1758515"/>
                <a:gd name="connsiteX639" fmla="*/ 2307309 w 3195269"/>
                <a:gd name="connsiteY639" fmla="*/ 1049659 h 1758515"/>
                <a:gd name="connsiteX640" fmla="*/ 2307360 w 3195269"/>
                <a:gd name="connsiteY640" fmla="*/ 1027356 h 1758515"/>
                <a:gd name="connsiteX641" fmla="*/ 2313065 w 3195269"/>
                <a:gd name="connsiteY641" fmla="*/ 1022898 h 1758515"/>
                <a:gd name="connsiteX642" fmla="*/ 2367505 w 3195269"/>
                <a:gd name="connsiteY642" fmla="*/ 1026613 h 1758515"/>
                <a:gd name="connsiteX643" fmla="*/ 2371926 w 3195269"/>
                <a:gd name="connsiteY643" fmla="*/ 1026059 h 1758515"/>
                <a:gd name="connsiteX644" fmla="*/ 2380074 w 3195269"/>
                <a:gd name="connsiteY644" fmla="*/ 1031777 h 1758515"/>
                <a:gd name="connsiteX645" fmla="*/ 2381270 w 3195269"/>
                <a:gd name="connsiteY645" fmla="*/ 1038313 h 1758515"/>
                <a:gd name="connsiteX646" fmla="*/ 2377882 w 3195269"/>
                <a:gd name="connsiteY646" fmla="*/ 1078208 h 1758515"/>
                <a:gd name="connsiteX647" fmla="*/ 2366914 w 3195269"/>
                <a:gd name="connsiteY647" fmla="*/ 1090865 h 1758515"/>
                <a:gd name="connsiteX648" fmla="*/ 2376371 w 3195269"/>
                <a:gd name="connsiteY648" fmla="*/ 1103496 h 1758515"/>
                <a:gd name="connsiteX649" fmla="*/ 2370339 w 3195269"/>
                <a:gd name="connsiteY649" fmla="*/ 1108445 h 1758515"/>
                <a:gd name="connsiteX650" fmla="*/ 2368878 w 3195269"/>
                <a:gd name="connsiteY650" fmla="*/ 1107551 h 1758515"/>
                <a:gd name="connsiteX651" fmla="*/ 2369168 w 3195269"/>
                <a:gd name="connsiteY651" fmla="*/ 1105699 h 1758515"/>
                <a:gd name="connsiteX652" fmla="*/ 2373424 w 3195269"/>
                <a:gd name="connsiteY652" fmla="*/ 1101304 h 1758515"/>
                <a:gd name="connsiteX653" fmla="*/ 2375213 w 3195269"/>
                <a:gd name="connsiteY653" fmla="*/ 1101166 h 1758515"/>
                <a:gd name="connsiteX654" fmla="*/ 2376359 w 3195269"/>
                <a:gd name="connsiteY654" fmla="*/ 1103496 h 1758515"/>
                <a:gd name="connsiteX655" fmla="*/ 2214749 w 3195269"/>
                <a:gd name="connsiteY655" fmla="*/ 1138127 h 1758515"/>
                <a:gd name="connsiteX656" fmla="*/ 2201966 w 3195269"/>
                <a:gd name="connsiteY656" fmla="*/ 1134878 h 1758515"/>
                <a:gd name="connsiteX657" fmla="*/ 2214749 w 3195269"/>
                <a:gd name="connsiteY657" fmla="*/ 1138127 h 1758515"/>
                <a:gd name="connsiteX658" fmla="*/ 2205215 w 3195269"/>
                <a:gd name="connsiteY658" fmla="*/ 1117374 h 1758515"/>
                <a:gd name="connsiteX659" fmla="*/ 2206739 w 3195269"/>
                <a:gd name="connsiteY659" fmla="*/ 1116202 h 1758515"/>
                <a:gd name="connsiteX660" fmla="*/ 2210051 w 3195269"/>
                <a:gd name="connsiteY660" fmla="*/ 1117713 h 1758515"/>
                <a:gd name="connsiteX661" fmla="*/ 2208502 w 3195269"/>
                <a:gd name="connsiteY661" fmla="*/ 1118960 h 1758515"/>
                <a:gd name="connsiteX662" fmla="*/ 2205215 w 3195269"/>
                <a:gd name="connsiteY662" fmla="*/ 1117386 h 1758515"/>
                <a:gd name="connsiteX663" fmla="*/ 2221914 w 3195269"/>
                <a:gd name="connsiteY663" fmla="*/ 1139072 h 1758515"/>
                <a:gd name="connsiteX664" fmla="*/ 2219710 w 3195269"/>
                <a:gd name="connsiteY664" fmla="*/ 1140331 h 1758515"/>
                <a:gd name="connsiteX665" fmla="*/ 2216424 w 3195269"/>
                <a:gd name="connsiteY665" fmla="*/ 1138757 h 1758515"/>
                <a:gd name="connsiteX666" fmla="*/ 2219698 w 3195269"/>
                <a:gd name="connsiteY666" fmla="*/ 1138757 h 1758515"/>
                <a:gd name="connsiteX667" fmla="*/ 2221902 w 3195269"/>
                <a:gd name="connsiteY667" fmla="*/ 1139084 h 1758515"/>
                <a:gd name="connsiteX668" fmla="*/ 2220353 w 3195269"/>
                <a:gd name="connsiteY668" fmla="*/ 1122650 h 1758515"/>
                <a:gd name="connsiteX669" fmla="*/ 2222758 w 3195269"/>
                <a:gd name="connsiteY669" fmla="*/ 1117613 h 1758515"/>
                <a:gd name="connsiteX670" fmla="*/ 2226712 w 3195269"/>
                <a:gd name="connsiteY670" fmla="*/ 1116832 h 1758515"/>
                <a:gd name="connsiteX671" fmla="*/ 2227279 w 3195269"/>
                <a:gd name="connsiteY671" fmla="*/ 1120950 h 1758515"/>
                <a:gd name="connsiteX672" fmla="*/ 2222002 w 3195269"/>
                <a:gd name="connsiteY672" fmla="*/ 1123557 h 1758515"/>
                <a:gd name="connsiteX673" fmla="*/ 2220353 w 3195269"/>
                <a:gd name="connsiteY673" fmla="*/ 1122650 h 1758515"/>
                <a:gd name="connsiteX674" fmla="*/ 2299766 w 3195269"/>
                <a:gd name="connsiteY674" fmla="*/ 1158201 h 1758515"/>
                <a:gd name="connsiteX675" fmla="*/ 2383058 w 3195269"/>
                <a:gd name="connsiteY675" fmla="*/ 1134891 h 1758515"/>
                <a:gd name="connsiteX676" fmla="*/ 2391093 w 3195269"/>
                <a:gd name="connsiteY676" fmla="*/ 1140344 h 1758515"/>
                <a:gd name="connsiteX677" fmla="*/ 2389909 w 3195269"/>
                <a:gd name="connsiteY677" fmla="*/ 1164926 h 1758515"/>
                <a:gd name="connsiteX678" fmla="*/ 2364672 w 3195269"/>
                <a:gd name="connsiteY678" fmla="*/ 1206824 h 1758515"/>
                <a:gd name="connsiteX679" fmla="*/ 2298847 w 3195269"/>
                <a:gd name="connsiteY679" fmla="*/ 1226696 h 1758515"/>
                <a:gd name="connsiteX680" fmla="*/ 2282904 w 3195269"/>
                <a:gd name="connsiteY680" fmla="*/ 1227515 h 1758515"/>
                <a:gd name="connsiteX681" fmla="*/ 2193982 w 3195269"/>
                <a:gd name="connsiteY681" fmla="*/ 1209897 h 1758515"/>
                <a:gd name="connsiteX682" fmla="*/ 2163343 w 3195269"/>
                <a:gd name="connsiteY682" fmla="*/ 1191624 h 1758515"/>
                <a:gd name="connsiteX683" fmla="*/ 2144868 w 3195269"/>
                <a:gd name="connsiteY683" fmla="*/ 1142006 h 1758515"/>
                <a:gd name="connsiteX684" fmla="*/ 2149289 w 3195269"/>
                <a:gd name="connsiteY684" fmla="*/ 1134677 h 1758515"/>
                <a:gd name="connsiteX685" fmla="*/ 2161340 w 3195269"/>
                <a:gd name="connsiteY685" fmla="*/ 1124703 h 1758515"/>
                <a:gd name="connsiteX686" fmla="*/ 2171440 w 3195269"/>
                <a:gd name="connsiteY686" fmla="*/ 1124753 h 1758515"/>
                <a:gd name="connsiteX687" fmla="*/ 2299791 w 3195269"/>
                <a:gd name="connsiteY687" fmla="*/ 1158188 h 1758515"/>
                <a:gd name="connsiteX688" fmla="*/ 2193705 w 3195269"/>
                <a:gd name="connsiteY688" fmla="*/ 1127498 h 1758515"/>
                <a:gd name="connsiteX689" fmla="*/ 2197332 w 3195269"/>
                <a:gd name="connsiteY689" fmla="*/ 1127889 h 1758515"/>
                <a:gd name="connsiteX690" fmla="*/ 2200254 w 3195269"/>
                <a:gd name="connsiteY690" fmla="*/ 1133795 h 1758515"/>
                <a:gd name="connsiteX691" fmla="*/ 2194788 w 3195269"/>
                <a:gd name="connsiteY691" fmla="*/ 1129299 h 1758515"/>
                <a:gd name="connsiteX692" fmla="*/ 2193718 w 3195269"/>
                <a:gd name="connsiteY692" fmla="*/ 1127498 h 1758515"/>
                <a:gd name="connsiteX693" fmla="*/ 2262767 w 3195269"/>
                <a:gd name="connsiteY693" fmla="*/ 1064985 h 1758515"/>
                <a:gd name="connsiteX694" fmla="*/ 2258939 w 3195269"/>
                <a:gd name="connsiteY694" fmla="*/ 1061258 h 1758515"/>
                <a:gd name="connsiteX695" fmla="*/ 2276859 w 3195269"/>
                <a:gd name="connsiteY695" fmla="*/ 1044458 h 1758515"/>
                <a:gd name="connsiteX696" fmla="*/ 2262767 w 3195269"/>
                <a:gd name="connsiteY696" fmla="*/ 1064998 h 1758515"/>
                <a:gd name="connsiteX697" fmla="*/ 2262578 w 3195269"/>
                <a:gd name="connsiteY697" fmla="*/ 1065615 h 1758515"/>
                <a:gd name="connsiteX698" fmla="*/ 2266482 w 3195269"/>
                <a:gd name="connsiteY698" fmla="*/ 1071710 h 1758515"/>
                <a:gd name="connsiteX699" fmla="*/ 2260210 w 3195269"/>
                <a:gd name="connsiteY699" fmla="*/ 1077478 h 1758515"/>
                <a:gd name="connsiteX700" fmla="*/ 2258183 w 3195269"/>
                <a:gd name="connsiteY700" fmla="*/ 1077516 h 1758515"/>
                <a:gd name="connsiteX701" fmla="*/ 2256810 w 3195269"/>
                <a:gd name="connsiteY701" fmla="*/ 1073801 h 1758515"/>
                <a:gd name="connsiteX702" fmla="*/ 2262578 w 3195269"/>
                <a:gd name="connsiteY702" fmla="*/ 1065602 h 1758515"/>
                <a:gd name="connsiteX703" fmla="*/ 2257541 w 3195269"/>
                <a:gd name="connsiteY703" fmla="*/ 1087427 h 1758515"/>
                <a:gd name="connsiteX704" fmla="*/ 2265689 w 3195269"/>
                <a:gd name="connsiteY704" fmla="*/ 1079984 h 1758515"/>
                <a:gd name="connsiteX705" fmla="*/ 2292613 w 3195269"/>
                <a:gd name="connsiteY705" fmla="*/ 1058575 h 1758515"/>
                <a:gd name="connsiteX706" fmla="*/ 2289943 w 3195269"/>
                <a:gd name="connsiteY706" fmla="*/ 1064796 h 1758515"/>
                <a:gd name="connsiteX707" fmla="*/ 2261432 w 3195269"/>
                <a:gd name="connsiteY707" fmla="*/ 1092804 h 1758515"/>
                <a:gd name="connsiteX708" fmla="*/ 2255803 w 3195269"/>
                <a:gd name="connsiteY708" fmla="*/ 1093257 h 1758515"/>
                <a:gd name="connsiteX709" fmla="*/ 2257541 w 3195269"/>
                <a:gd name="connsiteY709" fmla="*/ 1087439 h 1758515"/>
                <a:gd name="connsiteX710" fmla="*/ 2291669 w 3195269"/>
                <a:gd name="connsiteY710" fmla="*/ 1084618 h 1758515"/>
                <a:gd name="connsiteX711" fmla="*/ 2295698 w 3195269"/>
                <a:gd name="connsiteY711" fmla="*/ 1084908 h 1758515"/>
                <a:gd name="connsiteX712" fmla="*/ 2295094 w 3195269"/>
                <a:gd name="connsiteY712" fmla="*/ 1088724 h 1758515"/>
                <a:gd name="connsiteX713" fmla="*/ 2290246 w 3195269"/>
                <a:gd name="connsiteY713" fmla="*/ 1093245 h 1758515"/>
                <a:gd name="connsiteX714" fmla="*/ 2284364 w 3195269"/>
                <a:gd name="connsiteY714" fmla="*/ 1101342 h 1758515"/>
                <a:gd name="connsiteX715" fmla="*/ 2261142 w 3195269"/>
                <a:gd name="connsiteY715" fmla="*/ 1117273 h 1758515"/>
                <a:gd name="connsiteX716" fmla="*/ 2244141 w 3195269"/>
                <a:gd name="connsiteY716" fmla="*/ 1131453 h 1758515"/>
                <a:gd name="connsiteX717" fmla="*/ 2238777 w 3195269"/>
                <a:gd name="connsiteY717" fmla="*/ 1129350 h 1758515"/>
                <a:gd name="connsiteX718" fmla="*/ 2239217 w 3195269"/>
                <a:gd name="connsiteY718" fmla="*/ 1125244 h 1758515"/>
                <a:gd name="connsiteX719" fmla="*/ 2240376 w 3195269"/>
                <a:gd name="connsiteY719" fmla="*/ 1123393 h 1758515"/>
                <a:gd name="connsiteX720" fmla="*/ 2291669 w 3195269"/>
                <a:gd name="connsiteY720" fmla="*/ 1084631 h 1758515"/>
                <a:gd name="connsiteX721" fmla="*/ 2310672 w 3195269"/>
                <a:gd name="connsiteY721" fmla="*/ 1130672 h 1758515"/>
                <a:gd name="connsiteX722" fmla="*/ 2301088 w 3195269"/>
                <a:gd name="connsiteY722" fmla="*/ 1133808 h 1758515"/>
                <a:gd name="connsiteX723" fmla="*/ 2301743 w 3195269"/>
                <a:gd name="connsiteY723" fmla="*/ 1127687 h 1758515"/>
                <a:gd name="connsiteX724" fmla="*/ 2327295 w 3195269"/>
                <a:gd name="connsiteY724" fmla="*/ 1103382 h 1758515"/>
                <a:gd name="connsiteX725" fmla="*/ 2331438 w 3195269"/>
                <a:gd name="connsiteY725" fmla="*/ 1102362 h 1758515"/>
                <a:gd name="connsiteX726" fmla="*/ 2333315 w 3195269"/>
                <a:gd name="connsiteY726" fmla="*/ 1103143 h 1758515"/>
                <a:gd name="connsiteX727" fmla="*/ 2334259 w 3195269"/>
                <a:gd name="connsiteY727" fmla="*/ 1104717 h 1758515"/>
                <a:gd name="connsiteX728" fmla="*/ 2333503 w 3195269"/>
                <a:gd name="connsiteY728" fmla="*/ 1106757 h 1758515"/>
                <a:gd name="connsiteX729" fmla="*/ 2310659 w 3195269"/>
                <a:gd name="connsiteY729" fmla="*/ 1130672 h 1758515"/>
                <a:gd name="connsiteX730" fmla="*/ 2327811 w 3195269"/>
                <a:gd name="connsiteY730" fmla="*/ 1140898 h 1758515"/>
                <a:gd name="connsiteX731" fmla="*/ 2345983 w 3195269"/>
                <a:gd name="connsiteY731" fmla="*/ 1138304 h 1758515"/>
                <a:gd name="connsiteX732" fmla="*/ 2311251 w 3195269"/>
                <a:gd name="connsiteY732" fmla="*/ 1144273 h 1758515"/>
                <a:gd name="connsiteX733" fmla="*/ 2327811 w 3195269"/>
                <a:gd name="connsiteY733" fmla="*/ 1140910 h 1758515"/>
                <a:gd name="connsiteX734" fmla="*/ 2315356 w 3195269"/>
                <a:gd name="connsiteY734" fmla="*/ 1103483 h 1758515"/>
                <a:gd name="connsiteX735" fmla="*/ 2298267 w 3195269"/>
                <a:gd name="connsiteY735" fmla="*/ 1116165 h 1758515"/>
                <a:gd name="connsiteX736" fmla="*/ 2283823 w 3195269"/>
                <a:gd name="connsiteY736" fmla="*/ 1132712 h 1758515"/>
                <a:gd name="connsiteX737" fmla="*/ 2279944 w 3195269"/>
                <a:gd name="connsiteY737" fmla="*/ 1132120 h 1758515"/>
                <a:gd name="connsiteX738" fmla="*/ 2279755 w 3195269"/>
                <a:gd name="connsiteY738" fmla="*/ 1128569 h 1758515"/>
                <a:gd name="connsiteX739" fmla="*/ 2296781 w 3195269"/>
                <a:gd name="connsiteY739" fmla="*/ 1114565 h 1758515"/>
                <a:gd name="connsiteX740" fmla="*/ 2311818 w 3195269"/>
                <a:gd name="connsiteY740" fmla="*/ 1097325 h 1758515"/>
                <a:gd name="connsiteX741" fmla="*/ 2315369 w 3195269"/>
                <a:gd name="connsiteY741" fmla="*/ 1103483 h 1758515"/>
                <a:gd name="connsiteX742" fmla="*/ 2282148 w 3195269"/>
                <a:gd name="connsiteY742" fmla="*/ 1115749 h 1758515"/>
                <a:gd name="connsiteX743" fmla="*/ 2266797 w 3195269"/>
                <a:gd name="connsiteY743" fmla="*/ 1128594 h 1758515"/>
                <a:gd name="connsiteX744" fmla="*/ 2261256 w 3195269"/>
                <a:gd name="connsiteY744" fmla="*/ 1130848 h 1758515"/>
                <a:gd name="connsiteX745" fmla="*/ 2262830 w 3195269"/>
                <a:gd name="connsiteY745" fmla="*/ 1125572 h 1758515"/>
                <a:gd name="connsiteX746" fmla="*/ 2279138 w 3195269"/>
                <a:gd name="connsiteY746" fmla="*/ 1110447 h 1758515"/>
                <a:gd name="connsiteX747" fmla="*/ 2284276 w 3195269"/>
                <a:gd name="connsiteY747" fmla="*/ 1101733 h 1758515"/>
                <a:gd name="connsiteX748" fmla="*/ 2294955 w 3195269"/>
                <a:gd name="connsiteY748" fmla="*/ 1096217 h 1758515"/>
                <a:gd name="connsiteX749" fmla="*/ 2311478 w 3195269"/>
                <a:gd name="connsiteY749" fmla="*/ 1097186 h 1758515"/>
                <a:gd name="connsiteX750" fmla="*/ 2282161 w 3195269"/>
                <a:gd name="connsiteY750" fmla="*/ 1115749 h 1758515"/>
                <a:gd name="connsiteX751" fmla="*/ 2252415 w 3195269"/>
                <a:gd name="connsiteY751" fmla="*/ 1144550 h 1758515"/>
                <a:gd name="connsiteX752" fmla="*/ 2247076 w 3195269"/>
                <a:gd name="connsiteY752" fmla="*/ 1145734 h 1758515"/>
                <a:gd name="connsiteX753" fmla="*/ 2241862 w 3195269"/>
                <a:gd name="connsiteY753" fmla="*/ 1144059 h 1758515"/>
                <a:gd name="connsiteX754" fmla="*/ 2246131 w 3195269"/>
                <a:gd name="connsiteY754" fmla="*/ 1143416 h 1758515"/>
                <a:gd name="connsiteX755" fmla="*/ 2248322 w 3195269"/>
                <a:gd name="connsiteY755" fmla="*/ 1143505 h 1758515"/>
                <a:gd name="connsiteX756" fmla="*/ 2252415 w 3195269"/>
                <a:gd name="connsiteY756" fmla="*/ 1144562 h 1758515"/>
                <a:gd name="connsiteX757" fmla="*/ 2335204 w 3195269"/>
                <a:gd name="connsiteY757" fmla="*/ 1125584 h 1758515"/>
                <a:gd name="connsiteX758" fmla="*/ 2331325 w 3195269"/>
                <a:gd name="connsiteY758" fmla="*/ 1127209 h 1758515"/>
                <a:gd name="connsiteX759" fmla="*/ 2329725 w 3195269"/>
                <a:gd name="connsiteY759" fmla="*/ 1126164 h 1758515"/>
                <a:gd name="connsiteX760" fmla="*/ 2329323 w 3195269"/>
                <a:gd name="connsiteY760" fmla="*/ 1124325 h 1758515"/>
                <a:gd name="connsiteX761" fmla="*/ 2348490 w 3195269"/>
                <a:gd name="connsiteY761" fmla="*/ 1103949 h 1758515"/>
                <a:gd name="connsiteX762" fmla="*/ 2352142 w 3195269"/>
                <a:gd name="connsiteY762" fmla="*/ 1104642 h 1758515"/>
                <a:gd name="connsiteX763" fmla="*/ 2351587 w 3195269"/>
                <a:gd name="connsiteY763" fmla="*/ 1108155 h 1758515"/>
                <a:gd name="connsiteX764" fmla="*/ 2335216 w 3195269"/>
                <a:gd name="connsiteY764" fmla="*/ 1125584 h 1758515"/>
                <a:gd name="connsiteX765" fmla="*/ 2317422 w 3195269"/>
                <a:gd name="connsiteY765" fmla="*/ 997170 h 1758515"/>
                <a:gd name="connsiteX766" fmla="*/ 2343893 w 3195269"/>
                <a:gd name="connsiteY766" fmla="*/ 990697 h 1758515"/>
                <a:gd name="connsiteX767" fmla="*/ 2369432 w 3195269"/>
                <a:gd name="connsiteY767" fmla="*/ 997888 h 1758515"/>
                <a:gd name="connsiteX768" fmla="*/ 2369911 w 3195269"/>
                <a:gd name="connsiteY768" fmla="*/ 1015443 h 1758515"/>
                <a:gd name="connsiteX769" fmla="*/ 2353136 w 3195269"/>
                <a:gd name="connsiteY769" fmla="*/ 1020732 h 1758515"/>
                <a:gd name="connsiteX770" fmla="*/ 2318253 w 3195269"/>
                <a:gd name="connsiteY770" fmla="*/ 1014083 h 1758515"/>
                <a:gd name="connsiteX771" fmla="*/ 2311919 w 3195269"/>
                <a:gd name="connsiteY771" fmla="*/ 1005847 h 1758515"/>
                <a:gd name="connsiteX772" fmla="*/ 2317409 w 3195269"/>
                <a:gd name="connsiteY772" fmla="*/ 997183 h 1758515"/>
                <a:gd name="connsiteX773" fmla="*/ 2237757 w 3195269"/>
                <a:gd name="connsiteY773" fmla="*/ 1035492 h 1758515"/>
                <a:gd name="connsiteX774" fmla="*/ 2189663 w 3195269"/>
                <a:gd name="connsiteY774" fmla="*/ 1027772 h 1758515"/>
                <a:gd name="connsiteX775" fmla="*/ 2192169 w 3195269"/>
                <a:gd name="connsiteY775" fmla="*/ 1011237 h 1758515"/>
                <a:gd name="connsiteX776" fmla="*/ 2211197 w 3195269"/>
                <a:gd name="connsiteY776" fmla="*/ 1006502 h 1758515"/>
                <a:gd name="connsiteX777" fmla="*/ 2240552 w 3195269"/>
                <a:gd name="connsiteY777" fmla="*/ 1016111 h 1758515"/>
                <a:gd name="connsiteX778" fmla="*/ 2237757 w 3195269"/>
                <a:gd name="connsiteY778" fmla="*/ 1035504 h 1758515"/>
                <a:gd name="connsiteX779" fmla="*/ 1732387 w 3195269"/>
                <a:gd name="connsiteY779" fmla="*/ 981806 h 1758515"/>
                <a:gd name="connsiteX780" fmla="*/ 1696282 w 3195269"/>
                <a:gd name="connsiteY780" fmla="*/ 959139 h 1758515"/>
                <a:gd name="connsiteX781" fmla="*/ 1690351 w 3195269"/>
                <a:gd name="connsiteY781" fmla="*/ 946281 h 1758515"/>
                <a:gd name="connsiteX782" fmla="*/ 1691245 w 3195269"/>
                <a:gd name="connsiteY782" fmla="*/ 939606 h 1758515"/>
                <a:gd name="connsiteX783" fmla="*/ 1697264 w 3195269"/>
                <a:gd name="connsiteY783" fmla="*/ 886261 h 1758515"/>
                <a:gd name="connsiteX784" fmla="*/ 1705437 w 3195269"/>
                <a:gd name="connsiteY784" fmla="*/ 887961 h 1758515"/>
                <a:gd name="connsiteX785" fmla="*/ 1744376 w 3195269"/>
                <a:gd name="connsiteY785" fmla="*/ 914495 h 1758515"/>
                <a:gd name="connsiteX786" fmla="*/ 1862778 w 3195269"/>
                <a:gd name="connsiteY786" fmla="*/ 978431 h 1758515"/>
                <a:gd name="connsiteX787" fmla="*/ 1873394 w 3195269"/>
                <a:gd name="connsiteY787" fmla="*/ 981756 h 1758515"/>
                <a:gd name="connsiteX788" fmla="*/ 1875032 w 3195269"/>
                <a:gd name="connsiteY788" fmla="*/ 980371 h 1758515"/>
                <a:gd name="connsiteX789" fmla="*/ 1875082 w 3195269"/>
                <a:gd name="connsiteY789" fmla="*/ 978280 h 1758515"/>
                <a:gd name="connsiteX790" fmla="*/ 1866393 w 3195269"/>
                <a:gd name="connsiteY790" fmla="*/ 971555 h 1758515"/>
                <a:gd name="connsiteX791" fmla="*/ 1795278 w 3195269"/>
                <a:gd name="connsiteY791" fmla="*/ 933247 h 1758515"/>
                <a:gd name="connsiteX792" fmla="*/ 1720373 w 3195269"/>
                <a:gd name="connsiteY792" fmla="*/ 888024 h 1758515"/>
                <a:gd name="connsiteX793" fmla="*/ 1705966 w 3195269"/>
                <a:gd name="connsiteY793" fmla="*/ 874373 h 1758515"/>
                <a:gd name="connsiteX794" fmla="*/ 1711936 w 3195269"/>
                <a:gd name="connsiteY794" fmla="*/ 860596 h 1758515"/>
                <a:gd name="connsiteX795" fmla="*/ 1723030 w 3195269"/>
                <a:gd name="connsiteY795" fmla="*/ 859173 h 1758515"/>
                <a:gd name="connsiteX796" fmla="*/ 1843561 w 3195269"/>
                <a:gd name="connsiteY796" fmla="*/ 847247 h 1758515"/>
                <a:gd name="connsiteX797" fmla="*/ 1864944 w 3195269"/>
                <a:gd name="connsiteY797" fmla="*/ 845207 h 1758515"/>
                <a:gd name="connsiteX798" fmla="*/ 1880749 w 3195269"/>
                <a:gd name="connsiteY798" fmla="*/ 849954 h 1758515"/>
                <a:gd name="connsiteX799" fmla="*/ 1916741 w 3195269"/>
                <a:gd name="connsiteY799" fmla="*/ 868240 h 1758515"/>
                <a:gd name="connsiteX800" fmla="*/ 2011656 w 3195269"/>
                <a:gd name="connsiteY800" fmla="*/ 923751 h 1758515"/>
                <a:gd name="connsiteX801" fmla="*/ 2116659 w 3195269"/>
                <a:gd name="connsiteY801" fmla="*/ 984237 h 1758515"/>
                <a:gd name="connsiteX802" fmla="*/ 2154956 w 3195269"/>
                <a:gd name="connsiteY802" fmla="*/ 1007635 h 1758515"/>
                <a:gd name="connsiteX803" fmla="*/ 2163292 w 3195269"/>
                <a:gd name="connsiteY803" fmla="*/ 1014851 h 1758515"/>
                <a:gd name="connsiteX804" fmla="*/ 2163569 w 3195269"/>
                <a:gd name="connsiteY804" fmla="*/ 1023125 h 1758515"/>
                <a:gd name="connsiteX805" fmla="*/ 2157172 w 3195269"/>
                <a:gd name="connsiteY805" fmla="*/ 1027684 h 1758515"/>
                <a:gd name="connsiteX806" fmla="*/ 2115299 w 3195269"/>
                <a:gd name="connsiteY806" fmla="*/ 1020040 h 1758515"/>
                <a:gd name="connsiteX807" fmla="*/ 1942154 w 3195269"/>
                <a:gd name="connsiteY807" fmla="*/ 1017634 h 1758515"/>
                <a:gd name="connsiteX808" fmla="*/ 1871153 w 3195269"/>
                <a:gd name="connsiteY808" fmla="*/ 1038287 h 1758515"/>
                <a:gd name="connsiteX809" fmla="*/ 1854076 w 3195269"/>
                <a:gd name="connsiteY809" fmla="*/ 1043778 h 1758515"/>
                <a:gd name="connsiteX810" fmla="*/ 1834897 w 3195269"/>
                <a:gd name="connsiteY810" fmla="*/ 1042015 h 1758515"/>
                <a:gd name="connsiteX811" fmla="*/ 1732349 w 3195269"/>
                <a:gd name="connsiteY811" fmla="*/ 981781 h 1758515"/>
                <a:gd name="connsiteX812" fmla="*/ 1823978 w 3195269"/>
                <a:gd name="connsiteY812" fmla="*/ 1050465 h 1758515"/>
                <a:gd name="connsiteX813" fmla="*/ 1817266 w 3195269"/>
                <a:gd name="connsiteY813" fmla="*/ 1055515 h 1758515"/>
                <a:gd name="connsiteX814" fmla="*/ 1779083 w 3195269"/>
                <a:gd name="connsiteY814" fmla="*/ 1067806 h 1758515"/>
                <a:gd name="connsiteX815" fmla="*/ 1719240 w 3195269"/>
                <a:gd name="connsiteY815" fmla="*/ 1085412 h 1758515"/>
                <a:gd name="connsiteX816" fmla="*/ 1711230 w 3195269"/>
                <a:gd name="connsiteY816" fmla="*/ 1087830 h 1758515"/>
                <a:gd name="connsiteX817" fmla="*/ 1707037 w 3195269"/>
                <a:gd name="connsiteY817" fmla="*/ 1085852 h 1758515"/>
                <a:gd name="connsiteX818" fmla="*/ 1707213 w 3195269"/>
                <a:gd name="connsiteY818" fmla="*/ 1083737 h 1758515"/>
                <a:gd name="connsiteX819" fmla="*/ 1710513 w 3195269"/>
                <a:gd name="connsiteY819" fmla="*/ 1077994 h 1758515"/>
                <a:gd name="connsiteX820" fmla="*/ 1759513 w 3195269"/>
                <a:gd name="connsiteY820" fmla="*/ 1023100 h 1758515"/>
                <a:gd name="connsiteX821" fmla="*/ 1774927 w 3195269"/>
                <a:gd name="connsiteY821" fmla="*/ 1020518 h 1758515"/>
                <a:gd name="connsiteX822" fmla="*/ 1819634 w 3195269"/>
                <a:gd name="connsiteY822" fmla="*/ 1045604 h 1758515"/>
                <a:gd name="connsiteX823" fmla="*/ 1823991 w 3195269"/>
                <a:gd name="connsiteY823" fmla="*/ 1050465 h 1758515"/>
                <a:gd name="connsiteX824" fmla="*/ 1723836 w 3195269"/>
                <a:gd name="connsiteY824" fmla="*/ 840698 h 1758515"/>
                <a:gd name="connsiteX825" fmla="*/ 1748834 w 3195269"/>
                <a:gd name="connsiteY825" fmla="*/ 822602 h 1758515"/>
                <a:gd name="connsiteX826" fmla="*/ 1754904 w 3195269"/>
                <a:gd name="connsiteY826" fmla="*/ 824025 h 1758515"/>
                <a:gd name="connsiteX827" fmla="*/ 1767472 w 3195269"/>
                <a:gd name="connsiteY827" fmla="*/ 833243 h 1758515"/>
                <a:gd name="connsiteX828" fmla="*/ 1771401 w 3195269"/>
                <a:gd name="connsiteY828" fmla="*/ 838054 h 1758515"/>
                <a:gd name="connsiteX829" fmla="*/ 1764714 w 3195269"/>
                <a:gd name="connsiteY829" fmla="*/ 841719 h 1758515"/>
                <a:gd name="connsiteX830" fmla="*/ 1734276 w 3195269"/>
                <a:gd name="connsiteY830" fmla="*/ 845056 h 1758515"/>
                <a:gd name="connsiteX831" fmla="*/ 1724793 w 3195269"/>
                <a:gd name="connsiteY831" fmla="*/ 844187 h 1758515"/>
                <a:gd name="connsiteX832" fmla="*/ 1723824 w 3195269"/>
                <a:gd name="connsiteY832" fmla="*/ 840698 h 1758515"/>
                <a:gd name="connsiteX833" fmla="*/ 1952707 w 3195269"/>
                <a:gd name="connsiteY833" fmla="*/ 747231 h 1758515"/>
                <a:gd name="connsiteX834" fmla="*/ 1955994 w 3195269"/>
                <a:gd name="connsiteY834" fmla="*/ 731011 h 1758515"/>
                <a:gd name="connsiteX835" fmla="*/ 1952707 w 3195269"/>
                <a:gd name="connsiteY835" fmla="*/ 747231 h 1758515"/>
                <a:gd name="connsiteX836" fmla="*/ 1478695 w 3195269"/>
                <a:gd name="connsiteY836" fmla="*/ 336047 h 1758515"/>
                <a:gd name="connsiteX837" fmla="*/ 1622082 w 3195269"/>
                <a:gd name="connsiteY837" fmla="*/ 252654 h 1758515"/>
                <a:gd name="connsiteX838" fmla="*/ 1660807 w 3195269"/>
                <a:gd name="connsiteY838" fmla="*/ 247226 h 1758515"/>
                <a:gd name="connsiteX839" fmla="*/ 1803653 w 3195269"/>
                <a:gd name="connsiteY839" fmla="*/ 275775 h 1758515"/>
                <a:gd name="connsiteX840" fmla="*/ 1961321 w 3195269"/>
                <a:gd name="connsiteY840" fmla="*/ 319461 h 1758515"/>
                <a:gd name="connsiteX841" fmla="*/ 1978070 w 3195269"/>
                <a:gd name="connsiteY841" fmla="*/ 325758 h 1758515"/>
                <a:gd name="connsiteX842" fmla="*/ 1979115 w 3195269"/>
                <a:gd name="connsiteY842" fmla="*/ 330858 h 1758515"/>
                <a:gd name="connsiteX843" fmla="*/ 1967907 w 3195269"/>
                <a:gd name="connsiteY843" fmla="*/ 341701 h 1758515"/>
                <a:gd name="connsiteX844" fmla="*/ 1772635 w 3195269"/>
                <a:gd name="connsiteY844" fmla="*/ 503223 h 1758515"/>
                <a:gd name="connsiteX845" fmla="*/ 1714442 w 3195269"/>
                <a:gd name="connsiteY845" fmla="*/ 562248 h 1758515"/>
                <a:gd name="connsiteX846" fmla="*/ 1699682 w 3195269"/>
                <a:gd name="connsiteY846" fmla="*/ 579110 h 1758515"/>
                <a:gd name="connsiteX847" fmla="*/ 1580550 w 3195269"/>
                <a:gd name="connsiteY847" fmla="*/ 697903 h 1758515"/>
                <a:gd name="connsiteX848" fmla="*/ 1394194 w 3195269"/>
                <a:gd name="connsiteY848" fmla="*/ 882722 h 1758515"/>
                <a:gd name="connsiteX849" fmla="*/ 1294367 w 3195269"/>
                <a:gd name="connsiteY849" fmla="*/ 985887 h 1758515"/>
                <a:gd name="connsiteX850" fmla="*/ 1236992 w 3195269"/>
                <a:gd name="connsiteY850" fmla="*/ 1042607 h 1758515"/>
                <a:gd name="connsiteX851" fmla="*/ 1223101 w 3195269"/>
                <a:gd name="connsiteY851" fmla="*/ 1048513 h 1758515"/>
                <a:gd name="connsiteX852" fmla="*/ 1202121 w 3195269"/>
                <a:gd name="connsiteY852" fmla="*/ 1048475 h 1758515"/>
                <a:gd name="connsiteX853" fmla="*/ 1154228 w 3195269"/>
                <a:gd name="connsiteY853" fmla="*/ 1040491 h 1758515"/>
                <a:gd name="connsiteX854" fmla="*/ 984521 w 3195269"/>
                <a:gd name="connsiteY854" fmla="*/ 998505 h 1758515"/>
                <a:gd name="connsiteX855" fmla="*/ 871232 w 3195269"/>
                <a:gd name="connsiteY855" fmla="*/ 962816 h 1758515"/>
                <a:gd name="connsiteX856" fmla="*/ 824145 w 3195269"/>
                <a:gd name="connsiteY856" fmla="*/ 941999 h 1758515"/>
                <a:gd name="connsiteX857" fmla="*/ 821274 w 3195269"/>
                <a:gd name="connsiteY857" fmla="*/ 929872 h 1758515"/>
                <a:gd name="connsiteX858" fmla="*/ 850478 w 3195269"/>
                <a:gd name="connsiteY858" fmla="*/ 895819 h 1758515"/>
                <a:gd name="connsiteX859" fmla="*/ 930042 w 3195269"/>
                <a:gd name="connsiteY859" fmla="*/ 810563 h 1758515"/>
                <a:gd name="connsiteX860" fmla="*/ 1070798 w 3195269"/>
                <a:gd name="connsiteY860" fmla="*/ 668989 h 1758515"/>
                <a:gd name="connsiteX861" fmla="*/ 1129143 w 3195269"/>
                <a:gd name="connsiteY861" fmla="*/ 616475 h 1758515"/>
                <a:gd name="connsiteX862" fmla="*/ 1318344 w 3195269"/>
                <a:gd name="connsiteY862" fmla="*/ 454625 h 1758515"/>
                <a:gd name="connsiteX863" fmla="*/ 1478720 w 3195269"/>
                <a:gd name="connsiteY863" fmla="*/ 336047 h 1758515"/>
                <a:gd name="connsiteX864" fmla="*/ 1191316 w 3195269"/>
                <a:gd name="connsiteY864" fmla="*/ 270499 h 1758515"/>
                <a:gd name="connsiteX865" fmla="*/ 1348871 w 3195269"/>
                <a:gd name="connsiteY865" fmla="*/ 392251 h 1758515"/>
                <a:gd name="connsiteX866" fmla="*/ 1349072 w 3195269"/>
                <a:gd name="connsiteY866" fmla="*/ 419326 h 1758515"/>
                <a:gd name="connsiteX867" fmla="*/ 1347347 w 3195269"/>
                <a:gd name="connsiteY867" fmla="*/ 420749 h 1758515"/>
                <a:gd name="connsiteX868" fmla="*/ 1309693 w 3195269"/>
                <a:gd name="connsiteY868" fmla="*/ 448505 h 1758515"/>
                <a:gd name="connsiteX869" fmla="*/ 1274671 w 3195269"/>
                <a:gd name="connsiteY869" fmla="*/ 418155 h 1758515"/>
                <a:gd name="connsiteX870" fmla="*/ 1150727 w 3195269"/>
                <a:gd name="connsiteY870" fmla="*/ 311905 h 1758515"/>
                <a:gd name="connsiteX871" fmla="*/ 1101261 w 3195269"/>
                <a:gd name="connsiteY871" fmla="*/ 282827 h 1758515"/>
                <a:gd name="connsiteX872" fmla="*/ 1169479 w 3195269"/>
                <a:gd name="connsiteY872" fmla="*/ 260814 h 1758515"/>
                <a:gd name="connsiteX873" fmla="*/ 1160588 w 3195269"/>
                <a:gd name="connsiteY873" fmla="*/ 274680 h 1758515"/>
                <a:gd name="connsiteX874" fmla="*/ 1177123 w 3195269"/>
                <a:gd name="connsiteY874" fmla="*/ 269516 h 1758515"/>
                <a:gd name="connsiteX875" fmla="*/ 1191303 w 3195269"/>
                <a:gd name="connsiteY875" fmla="*/ 270486 h 1758515"/>
                <a:gd name="connsiteX876" fmla="*/ 1698889 w 3195269"/>
                <a:gd name="connsiteY876" fmla="*/ 15220 h 1758515"/>
                <a:gd name="connsiteX877" fmla="*/ 1706256 w 3195269"/>
                <a:gd name="connsiteY877" fmla="*/ 21541 h 1758515"/>
                <a:gd name="connsiteX878" fmla="*/ 1699330 w 3195269"/>
                <a:gd name="connsiteY878" fmla="*/ 26088 h 1758515"/>
                <a:gd name="connsiteX879" fmla="*/ 1686434 w 3195269"/>
                <a:gd name="connsiteY879" fmla="*/ 25508 h 1758515"/>
                <a:gd name="connsiteX880" fmla="*/ 1663401 w 3195269"/>
                <a:gd name="connsiteY880" fmla="*/ 17801 h 1758515"/>
                <a:gd name="connsiteX881" fmla="*/ 1698889 w 3195269"/>
                <a:gd name="connsiteY881" fmla="*/ 15207 h 1758515"/>
                <a:gd name="connsiteX882" fmla="*/ 1163359 w 3195269"/>
                <a:gd name="connsiteY882" fmla="*/ 116394 h 1758515"/>
                <a:gd name="connsiteX883" fmla="*/ 1167313 w 3195269"/>
                <a:gd name="connsiteY883" fmla="*/ 114442 h 1758515"/>
                <a:gd name="connsiteX884" fmla="*/ 1175939 w 3195269"/>
                <a:gd name="connsiteY884" fmla="*/ 111974 h 1758515"/>
                <a:gd name="connsiteX885" fmla="*/ 1363214 w 3195269"/>
                <a:gd name="connsiteY885" fmla="*/ 66840 h 1758515"/>
                <a:gd name="connsiteX886" fmla="*/ 1469628 w 3195269"/>
                <a:gd name="connsiteY886" fmla="*/ 51539 h 1758515"/>
                <a:gd name="connsiteX887" fmla="*/ 1569568 w 3195269"/>
                <a:gd name="connsiteY887" fmla="*/ 38215 h 1758515"/>
                <a:gd name="connsiteX888" fmla="*/ 1626251 w 3195269"/>
                <a:gd name="connsiteY888" fmla="*/ 24942 h 1758515"/>
                <a:gd name="connsiteX889" fmla="*/ 1656261 w 3195269"/>
                <a:gd name="connsiteY889" fmla="*/ 27372 h 1758515"/>
                <a:gd name="connsiteX890" fmla="*/ 1669131 w 3195269"/>
                <a:gd name="connsiteY890" fmla="*/ 31830 h 1758515"/>
                <a:gd name="connsiteX891" fmla="*/ 1653805 w 3195269"/>
                <a:gd name="connsiteY891" fmla="*/ 36855 h 1758515"/>
                <a:gd name="connsiteX892" fmla="*/ 1515518 w 3195269"/>
                <a:gd name="connsiteY892" fmla="*/ 64749 h 1758515"/>
                <a:gd name="connsiteX893" fmla="*/ 1437880 w 3195269"/>
                <a:gd name="connsiteY893" fmla="*/ 75504 h 1758515"/>
                <a:gd name="connsiteX894" fmla="*/ 1415552 w 3195269"/>
                <a:gd name="connsiteY894" fmla="*/ 77317 h 1758515"/>
                <a:gd name="connsiteX895" fmla="*/ 1284443 w 3195269"/>
                <a:gd name="connsiteY895" fmla="*/ 93046 h 1758515"/>
                <a:gd name="connsiteX896" fmla="*/ 1202511 w 3195269"/>
                <a:gd name="connsiteY896" fmla="*/ 115966 h 1758515"/>
                <a:gd name="connsiteX897" fmla="*/ 1165537 w 3195269"/>
                <a:gd name="connsiteY897" fmla="*/ 124706 h 1758515"/>
                <a:gd name="connsiteX898" fmla="*/ 1161835 w 3195269"/>
                <a:gd name="connsiteY898" fmla="*/ 120210 h 1758515"/>
                <a:gd name="connsiteX899" fmla="*/ 1163384 w 3195269"/>
                <a:gd name="connsiteY899" fmla="*/ 116419 h 1758515"/>
                <a:gd name="connsiteX900" fmla="*/ 1158611 w 3195269"/>
                <a:gd name="connsiteY900" fmla="*/ 167208 h 1758515"/>
                <a:gd name="connsiteX901" fmla="*/ 1160059 w 3195269"/>
                <a:gd name="connsiteY901" fmla="*/ 168531 h 1758515"/>
                <a:gd name="connsiteX902" fmla="*/ 1156193 w 3195269"/>
                <a:gd name="connsiteY902" fmla="*/ 175482 h 1758515"/>
                <a:gd name="connsiteX903" fmla="*/ 1153976 w 3195269"/>
                <a:gd name="connsiteY903" fmla="*/ 173455 h 1758515"/>
                <a:gd name="connsiteX904" fmla="*/ 1158611 w 3195269"/>
                <a:gd name="connsiteY904" fmla="*/ 167208 h 1758515"/>
                <a:gd name="connsiteX905" fmla="*/ 1134004 w 3195269"/>
                <a:gd name="connsiteY905" fmla="*/ 92303 h 1758515"/>
                <a:gd name="connsiteX906" fmla="*/ 1137731 w 3195269"/>
                <a:gd name="connsiteY906" fmla="*/ 96106 h 1758515"/>
                <a:gd name="connsiteX907" fmla="*/ 1134192 w 3195269"/>
                <a:gd name="connsiteY907" fmla="*/ 100993 h 1758515"/>
                <a:gd name="connsiteX908" fmla="*/ 1129394 w 3195269"/>
                <a:gd name="connsiteY908" fmla="*/ 96950 h 1758515"/>
                <a:gd name="connsiteX909" fmla="*/ 1134004 w 3195269"/>
                <a:gd name="connsiteY909" fmla="*/ 92316 h 1758515"/>
                <a:gd name="connsiteX910" fmla="*/ 1111839 w 3195269"/>
                <a:gd name="connsiteY910" fmla="*/ 93046 h 1758515"/>
                <a:gd name="connsiteX911" fmla="*/ 1117582 w 3195269"/>
                <a:gd name="connsiteY911" fmla="*/ 97416 h 1758515"/>
                <a:gd name="connsiteX912" fmla="*/ 1111033 w 3195269"/>
                <a:gd name="connsiteY912" fmla="*/ 102617 h 1758515"/>
                <a:gd name="connsiteX913" fmla="*/ 1104346 w 3195269"/>
                <a:gd name="connsiteY913" fmla="*/ 98461 h 1758515"/>
                <a:gd name="connsiteX914" fmla="*/ 1111839 w 3195269"/>
                <a:gd name="connsiteY914" fmla="*/ 93046 h 1758515"/>
                <a:gd name="connsiteX915" fmla="*/ 1100102 w 3195269"/>
                <a:gd name="connsiteY915" fmla="*/ 115135 h 1758515"/>
                <a:gd name="connsiteX916" fmla="*/ 1117179 w 3195269"/>
                <a:gd name="connsiteY916" fmla="*/ 114581 h 1758515"/>
                <a:gd name="connsiteX917" fmla="*/ 1145451 w 3195269"/>
                <a:gd name="connsiteY917" fmla="*/ 139541 h 1758515"/>
                <a:gd name="connsiteX918" fmla="*/ 1133185 w 3195269"/>
                <a:gd name="connsiteY918" fmla="*/ 157171 h 1758515"/>
                <a:gd name="connsiteX919" fmla="*/ 1098616 w 3195269"/>
                <a:gd name="connsiteY919" fmla="*/ 135876 h 1758515"/>
                <a:gd name="connsiteX920" fmla="*/ 1100102 w 3195269"/>
                <a:gd name="connsiteY920" fmla="*/ 115147 h 1758515"/>
                <a:gd name="connsiteX921" fmla="*/ 1115491 w 3195269"/>
                <a:gd name="connsiteY921" fmla="*/ 186438 h 1758515"/>
                <a:gd name="connsiteX922" fmla="*/ 1110895 w 3195269"/>
                <a:gd name="connsiteY922" fmla="*/ 189221 h 1758515"/>
                <a:gd name="connsiteX923" fmla="*/ 1110895 w 3195269"/>
                <a:gd name="connsiteY923" fmla="*/ 186992 h 1758515"/>
                <a:gd name="connsiteX924" fmla="*/ 1115428 w 3195269"/>
                <a:gd name="connsiteY924" fmla="*/ 184600 h 1758515"/>
                <a:gd name="connsiteX925" fmla="*/ 1115491 w 3195269"/>
                <a:gd name="connsiteY925" fmla="*/ 186438 h 1758515"/>
                <a:gd name="connsiteX926" fmla="*/ 1098201 w 3195269"/>
                <a:gd name="connsiteY926" fmla="*/ 186010 h 1758515"/>
                <a:gd name="connsiteX927" fmla="*/ 1099989 w 3195269"/>
                <a:gd name="connsiteY927" fmla="*/ 187118 h 1758515"/>
                <a:gd name="connsiteX928" fmla="*/ 1091111 w 3195269"/>
                <a:gd name="connsiteY928" fmla="*/ 198100 h 1758515"/>
                <a:gd name="connsiteX929" fmla="*/ 1088416 w 3195269"/>
                <a:gd name="connsiteY929" fmla="*/ 195531 h 1758515"/>
                <a:gd name="connsiteX930" fmla="*/ 1098213 w 3195269"/>
                <a:gd name="connsiteY930" fmla="*/ 186010 h 1758515"/>
                <a:gd name="connsiteX931" fmla="*/ 1057990 w 3195269"/>
                <a:gd name="connsiteY931" fmla="*/ 164740 h 1758515"/>
                <a:gd name="connsiteX932" fmla="*/ 1081187 w 3195269"/>
                <a:gd name="connsiteY932" fmla="*/ 161037 h 1758515"/>
                <a:gd name="connsiteX933" fmla="*/ 1083718 w 3195269"/>
                <a:gd name="connsiteY933" fmla="*/ 164236 h 1758515"/>
                <a:gd name="connsiteX934" fmla="*/ 1082912 w 3195269"/>
                <a:gd name="connsiteY934" fmla="*/ 168316 h 1758515"/>
                <a:gd name="connsiteX935" fmla="*/ 1060257 w 3195269"/>
                <a:gd name="connsiteY935" fmla="*/ 174739 h 1758515"/>
                <a:gd name="connsiteX936" fmla="*/ 1056341 w 3195269"/>
                <a:gd name="connsiteY936" fmla="*/ 170331 h 1758515"/>
                <a:gd name="connsiteX937" fmla="*/ 1057990 w 3195269"/>
                <a:gd name="connsiteY937" fmla="*/ 164740 h 1758515"/>
                <a:gd name="connsiteX938" fmla="*/ 1039012 w 3195269"/>
                <a:gd name="connsiteY938" fmla="*/ 156176 h 1758515"/>
                <a:gd name="connsiteX939" fmla="*/ 1039755 w 3195269"/>
                <a:gd name="connsiteY939" fmla="*/ 167259 h 1758515"/>
                <a:gd name="connsiteX940" fmla="*/ 1022767 w 3195269"/>
                <a:gd name="connsiteY940" fmla="*/ 180570 h 1758515"/>
                <a:gd name="connsiteX941" fmla="*/ 1018964 w 3195269"/>
                <a:gd name="connsiteY941" fmla="*/ 176225 h 1758515"/>
                <a:gd name="connsiteX942" fmla="*/ 1004267 w 3195269"/>
                <a:gd name="connsiteY942" fmla="*/ 152008 h 1758515"/>
                <a:gd name="connsiteX943" fmla="*/ 1000074 w 3195269"/>
                <a:gd name="connsiteY943" fmla="*/ 146757 h 1758515"/>
                <a:gd name="connsiteX944" fmla="*/ 1020966 w 3195269"/>
                <a:gd name="connsiteY944" fmla="*/ 142437 h 1758515"/>
                <a:gd name="connsiteX945" fmla="*/ 1039025 w 3195269"/>
                <a:gd name="connsiteY945" fmla="*/ 156176 h 1758515"/>
                <a:gd name="connsiteX946" fmla="*/ 1022515 w 3195269"/>
                <a:gd name="connsiteY946" fmla="*/ 122829 h 1758515"/>
                <a:gd name="connsiteX947" fmla="*/ 1025865 w 3195269"/>
                <a:gd name="connsiteY947" fmla="*/ 124529 h 1758515"/>
                <a:gd name="connsiteX948" fmla="*/ 1023611 w 3195269"/>
                <a:gd name="connsiteY948" fmla="*/ 126935 h 1758515"/>
                <a:gd name="connsiteX949" fmla="*/ 1019404 w 3195269"/>
                <a:gd name="connsiteY949" fmla="*/ 124706 h 1758515"/>
                <a:gd name="connsiteX950" fmla="*/ 1022515 w 3195269"/>
                <a:gd name="connsiteY950" fmla="*/ 122829 h 1758515"/>
                <a:gd name="connsiteX951" fmla="*/ 993626 w 3195269"/>
                <a:gd name="connsiteY951" fmla="*/ 124731 h 1758515"/>
                <a:gd name="connsiteX952" fmla="*/ 1002958 w 3195269"/>
                <a:gd name="connsiteY952" fmla="*/ 122578 h 1758515"/>
                <a:gd name="connsiteX953" fmla="*/ 1004834 w 3195269"/>
                <a:gd name="connsiteY953" fmla="*/ 128433 h 1758515"/>
                <a:gd name="connsiteX954" fmla="*/ 994785 w 3195269"/>
                <a:gd name="connsiteY954" fmla="*/ 128169 h 1758515"/>
                <a:gd name="connsiteX955" fmla="*/ 993626 w 3195269"/>
                <a:gd name="connsiteY955" fmla="*/ 124718 h 1758515"/>
                <a:gd name="connsiteX956" fmla="*/ 453700 w 3195269"/>
                <a:gd name="connsiteY956" fmla="*/ 287474 h 1758515"/>
                <a:gd name="connsiteX957" fmla="*/ 447379 w 3195269"/>
                <a:gd name="connsiteY957" fmla="*/ 287953 h 1758515"/>
                <a:gd name="connsiteX958" fmla="*/ 427771 w 3195269"/>
                <a:gd name="connsiteY958" fmla="*/ 282110 h 1758515"/>
                <a:gd name="connsiteX959" fmla="*/ 425340 w 3195269"/>
                <a:gd name="connsiteY959" fmla="*/ 278672 h 1758515"/>
                <a:gd name="connsiteX960" fmla="*/ 427380 w 3195269"/>
                <a:gd name="connsiteY960" fmla="*/ 275246 h 1758515"/>
                <a:gd name="connsiteX961" fmla="*/ 455879 w 3195269"/>
                <a:gd name="connsiteY961" fmla="*/ 284339 h 1758515"/>
                <a:gd name="connsiteX962" fmla="*/ 453700 w 3195269"/>
                <a:gd name="connsiteY962" fmla="*/ 287487 h 1758515"/>
                <a:gd name="connsiteX963" fmla="*/ 786945 w 3195269"/>
                <a:gd name="connsiteY963" fmla="*/ 271821 h 1758515"/>
                <a:gd name="connsiteX964" fmla="*/ 660432 w 3195269"/>
                <a:gd name="connsiteY964" fmla="*/ 287802 h 1758515"/>
                <a:gd name="connsiteX965" fmla="*/ 577493 w 3195269"/>
                <a:gd name="connsiteY965" fmla="*/ 288998 h 1758515"/>
                <a:gd name="connsiteX966" fmla="*/ 528278 w 3195269"/>
                <a:gd name="connsiteY966" fmla="*/ 286492 h 1758515"/>
                <a:gd name="connsiteX967" fmla="*/ 492475 w 3195269"/>
                <a:gd name="connsiteY967" fmla="*/ 286102 h 1758515"/>
                <a:gd name="connsiteX968" fmla="*/ 453360 w 3195269"/>
                <a:gd name="connsiteY968" fmla="*/ 263937 h 1758515"/>
                <a:gd name="connsiteX969" fmla="*/ 477048 w 3195269"/>
                <a:gd name="connsiteY969" fmla="*/ 254707 h 1758515"/>
                <a:gd name="connsiteX970" fmla="*/ 650886 w 3195269"/>
                <a:gd name="connsiteY970" fmla="*/ 188856 h 1758515"/>
                <a:gd name="connsiteX971" fmla="*/ 775271 w 3195269"/>
                <a:gd name="connsiteY971" fmla="*/ 144351 h 1758515"/>
                <a:gd name="connsiteX972" fmla="*/ 919388 w 3195269"/>
                <a:gd name="connsiteY972" fmla="*/ 128207 h 1758515"/>
                <a:gd name="connsiteX973" fmla="*/ 963906 w 3195269"/>
                <a:gd name="connsiteY973" fmla="*/ 133244 h 1758515"/>
                <a:gd name="connsiteX974" fmla="*/ 972469 w 3195269"/>
                <a:gd name="connsiteY974" fmla="*/ 139188 h 1758515"/>
                <a:gd name="connsiteX975" fmla="*/ 990301 w 3195269"/>
                <a:gd name="connsiteY975" fmla="*/ 160912 h 1758515"/>
                <a:gd name="connsiteX976" fmla="*/ 998940 w 3195269"/>
                <a:gd name="connsiteY976" fmla="*/ 167951 h 1758515"/>
                <a:gd name="connsiteX977" fmla="*/ 998814 w 3195269"/>
                <a:gd name="connsiteY977" fmla="*/ 173593 h 1758515"/>
                <a:gd name="connsiteX978" fmla="*/ 997291 w 3195269"/>
                <a:gd name="connsiteY978" fmla="*/ 175155 h 1758515"/>
                <a:gd name="connsiteX979" fmla="*/ 786957 w 3195269"/>
                <a:gd name="connsiteY979" fmla="*/ 271833 h 1758515"/>
                <a:gd name="connsiteX980" fmla="*/ 979005 w 3195269"/>
                <a:gd name="connsiteY980" fmla="*/ 229029 h 1758515"/>
                <a:gd name="connsiteX981" fmla="*/ 978237 w 3195269"/>
                <a:gd name="connsiteY981" fmla="*/ 215629 h 1758515"/>
                <a:gd name="connsiteX982" fmla="*/ 997177 w 3195269"/>
                <a:gd name="connsiteY982" fmla="*/ 200429 h 1758515"/>
                <a:gd name="connsiteX983" fmla="*/ 999306 w 3195269"/>
                <a:gd name="connsiteY983" fmla="*/ 201122 h 1758515"/>
                <a:gd name="connsiteX984" fmla="*/ 1112570 w 3195269"/>
                <a:gd name="connsiteY984" fmla="*/ 208476 h 1758515"/>
                <a:gd name="connsiteX985" fmla="*/ 1161507 w 3195269"/>
                <a:gd name="connsiteY985" fmla="*/ 187924 h 1758515"/>
                <a:gd name="connsiteX986" fmla="*/ 1170398 w 3195269"/>
                <a:gd name="connsiteY986" fmla="*/ 191639 h 1758515"/>
                <a:gd name="connsiteX987" fmla="*/ 1173169 w 3195269"/>
                <a:gd name="connsiteY987" fmla="*/ 220629 h 1758515"/>
                <a:gd name="connsiteX988" fmla="*/ 1164227 w 3195269"/>
                <a:gd name="connsiteY988" fmla="*/ 242466 h 1758515"/>
                <a:gd name="connsiteX989" fmla="*/ 1130969 w 3195269"/>
                <a:gd name="connsiteY989" fmla="*/ 260436 h 1758515"/>
                <a:gd name="connsiteX990" fmla="*/ 1064614 w 3195269"/>
                <a:gd name="connsiteY990" fmla="*/ 270637 h 1758515"/>
                <a:gd name="connsiteX991" fmla="*/ 1024631 w 3195269"/>
                <a:gd name="connsiteY991" fmla="*/ 266154 h 1758515"/>
                <a:gd name="connsiteX992" fmla="*/ 997190 w 3195269"/>
                <a:gd name="connsiteY992" fmla="*/ 256910 h 1758515"/>
                <a:gd name="connsiteX993" fmla="*/ 979005 w 3195269"/>
                <a:gd name="connsiteY993" fmla="*/ 229041 h 1758515"/>
                <a:gd name="connsiteX994" fmla="*/ 1186946 w 3195269"/>
                <a:gd name="connsiteY994" fmla="*/ 461363 h 1758515"/>
                <a:gd name="connsiteX995" fmla="*/ 1147063 w 3195269"/>
                <a:gd name="connsiteY995" fmla="*/ 425233 h 1758515"/>
                <a:gd name="connsiteX996" fmla="*/ 1124319 w 3195269"/>
                <a:gd name="connsiteY996" fmla="*/ 392440 h 1758515"/>
                <a:gd name="connsiteX997" fmla="*/ 1120881 w 3195269"/>
                <a:gd name="connsiteY997" fmla="*/ 384153 h 1758515"/>
                <a:gd name="connsiteX998" fmla="*/ 1080545 w 3195269"/>
                <a:gd name="connsiteY998" fmla="*/ 357178 h 1758515"/>
                <a:gd name="connsiteX999" fmla="*/ 1055887 w 3195269"/>
                <a:gd name="connsiteY999" fmla="*/ 357304 h 1758515"/>
                <a:gd name="connsiteX1000" fmla="*/ 1024555 w 3195269"/>
                <a:gd name="connsiteY1000" fmla="*/ 356032 h 1758515"/>
                <a:gd name="connsiteX1001" fmla="*/ 986397 w 3195269"/>
                <a:gd name="connsiteY1001" fmla="*/ 318958 h 1758515"/>
                <a:gd name="connsiteX1002" fmla="*/ 981889 w 3195269"/>
                <a:gd name="connsiteY1002" fmla="*/ 276644 h 1758515"/>
                <a:gd name="connsiteX1003" fmla="*/ 984105 w 3195269"/>
                <a:gd name="connsiteY1003" fmla="*/ 271456 h 1758515"/>
                <a:gd name="connsiteX1004" fmla="*/ 989218 w 3195269"/>
                <a:gd name="connsiteY1004" fmla="*/ 272098 h 1758515"/>
                <a:gd name="connsiteX1005" fmla="*/ 1041468 w 3195269"/>
                <a:gd name="connsiteY1005" fmla="*/ 283999 h 1758515"/>
                <a:gd name="connsiteX1006" fmla="*/ 1079021 w 3195269"/>
                <a:gd name="connsiteY1006" fmla="*/ 290194 h 1758515"/>
                <a:gd name="connsiteX1007" fmla="*/ 1136031 w 3195269"/>
                <a:gd name="connsiteY1007" fmla="*/ 315154 h 1758515"/>
                <a:gd name="connsiteX1008" fmla="*/ 1289078 w 3195269"/>
                <a:gd name="connsiteY1008" fmla="*/ 442926 h 1758515"/>
                <a:gd name="connsiteX1009" fmla="*/ 1294883 w 3195269"/>
                <a:gd name="connsiteY1009" fmla="*/ 449664 h 1758515"/>
                <a:gd name="connsiteX1010" fmla="*/ 1294619 w 3195269"/>
                <a:gd name="connsiteY1010" fmla="*/ 455620 h 1758515"/>
                <a:gd name="connsiteX1011" fmla="*/ 1264924 w 3195269"/>
                <a:gd name="connsiteY1011" fmla="*/ 479132 h 1758515"/>
                <a:gd name="connsiteX1012" fmla="*/ 1231929 w 3195269"/>
                <a:gd name="connsiteY1012" fmla="*/ 492909 h 1758515"/>
                <a:gd name="connsiteX1013" fmla="*/ 1215847 w 3195269"/>
                <a:gd name="connsiteY1013" fmla="*/ 489471 h 1758515"/>
                <a:gd name="connsiteX1014" fmla="*/ 1186921 w 3195269"/>
                <a:gd name="connsiteY1014" fmla="*/ 461325 h 1758515"/>
                <a:gd name="connsiteX1015" fmla="*/ 930697 w 3195269"/>
                <a:gd name="connsiteY1015" fmla="*/ 626260 h 1758515"/>
                <a:gd name="connsiteX1016" fmla="*/ 934135 w 3195269"/>
                <a:gd name="connsiteY1016" fmla="*/ 624156 h 1758515"/>
                <a:gd name="connsiteX1017" fmla="*/ 958604 w 3195269"/>
                <a:gd name="connsiteY1017" fmla="*/ 627582 h 1758515"/>
                <a:gd name="connsiteX1018" fmla="*/ 952030 w 3195269"/>
                <a:gd name="connsiteY1018" fmla="*/ 636976 h 1758515"/>
                <a:gd name="connsiteX1019" fmla="*/ 940293 w 3195269"/>
                <a:gd name="connsiteY1019" fmla="*/ 638538 h 1758515"/>
                <a:gd name="connsiteX1020" fmla="*/ 931742 w 3195269"/>
                <a:gd name="connsiteY1020" fmla="*/ 631927 h 1758515"/>
                <a:gd name="connsiteX1021" fmla="*/ 930710 w 3195269"/>
                <a:gd name="connsiteY1021" fmla="*/ 626260 h 1758515"/>
                <a:gd name="connsiteX1022" fmla="*/ 906140 w 3195269"/>
                <a:gd name="connsiteY1022" fmla="*/ 610719 h 1758515"/>
                <a:gd name="connsiteX1023" fmla="*/ 909767 w 3195269"/>
                <a:gd name="connsiteY1023" fmla="*/ 609208 h 1758515"/>
                <a:gd name="connsiteX1024" fmla="*/ 912349 w 3195269"/>
                <a:gd name="connsiteY1024" fmla="*/ 609170 h 1758515"/>
                <a:gd name="connsiteX1025" fmla="*/ 918028 w 3195269"/>
                <a:gd name="connsiteY1025" fmla="*/ 610568 h 1758515"/>
                <a:gd name="connsiteX1026" fmla="*/ 920711 w 3195269"/>
                <a:gd name="connsiteY1026" fmla="*/ 615052 h 1758515"/>
                <a:gd name="connsiteX1027" fmla="*/ 916404 w 3195269"/>
                <a:gd name="connsiteY1027" fmla="*/ 619044 h 1758515"/>
                <a:gd name="connsiteX1028" fmla="*/ 907160 w 3195269"/>
                <a:gd name="connsiteY1028" fmla="*/ 614523 h 1758515"/>
                <a:gd name="connsiteX1029" fmla="*/ 906128 w 3195269"/>
                <a:gd name="connsiteY1029" fmla="*/ 610719 h 1758515"/>
                <a:gd name="connsiteX1030" fmla="*/ 306850 w 3195269"/>
                <a:gd name="connsiteY1030" fmla="*/ 549277 h 1758515"/>
                <a:gd name="connsiteX1031" fmla="*/ 307039 w 3195269"/>
                <a:gd name="connsiteY1031" fmla="*/ 573708 h 1758515"/>
                <a:gd name="connsiteX1032" fmla="*/ 307996 w 3195269"/>
                <a:gd name="connsiteY1032" fmla="*/ 573733 h 1758515"/>
                <a:gd name="connsiteX1033" fmla="*/ 306522 w 3195269"/>
                <a:gd name="connsiteY1033" fmla="*/ 598051 h 1758515"/>
                <a:gd name="connsiteX1034" fmla="*/ 303236 w 3195269"/>
                <a:gd name="connsiteY1034" fmla="*/ 600405 h 1758515"/>
                <a:gd name="connsiteX1035" fmla="*/ 300692 w 3195269"/>
                <a:gd name="connsiteY1035" fmla="*/ 598151 h 1758515"/>
                <a:gd name="connsiteX1036" fmla="*/ 294911 w 3195269"/>
                <a:gd name="connsiteY1036" fmla="*/ 554264 h 1758515"/>
                <a:gd name="connsiteX1037" fmla="*/ 298878 w 3195269"/>
                <a:gd name="connsiteY1037" fmla="*/ 546972 h 1758515"/>
                <a:gd name="connsiteX1038" fmla="*/ 302644 w 3195269"/>
                <a:gd name="connsiteY1038" fmla="*/ 545209 h 1758515"/>
                <a:gd name="connsiteX1039" fmla="*/ 306825 w 3195269"/>
                <a:gd name="connsiteY1039" fmla="*/ 549289 h 1758515"/>
                <a:gd name="connsiteX1040" fmla="*/ 302493 w 3195269"/>
                <a:gd name="connsiteY1040" fmla="*/ 518687 h 1758515"/>
                <a:gd name="connsiteX1041" fmla="*/ 302052 w 3195269"/>
                <a:gd name="connsiteY1041" fmla="*/ 520652 h 1758515"/>
                <a:gd name="connsiteX1042" fmla="*/ 299546 w 3195269"/>
                <a:gd name="connsiteY1042" fmla="*/ 518637 h 1758515"/>
                <a:gd name="connsiteX1043" fmla="*/ 300364 w 3195269"/>
                <a:gd name="connsiteY1043" fmla="*/ 513310 h 1758515"/>
                <a:gd name="connsiteX1044" fmla="*/ 302493 w 3195269"/>
                <a:gd name="connsiteY1044" fmla="*/ 518687 h 1758515"/>
                <a:gd name="connsiteX1045" fmla="*/ 292166 w 3195269"/>
                <a:gd name="connsiteY1045" fmla="*/ 503286 h 1758515"/>
                <a:gd name="connsiteX1046" fmla="*/ 294068 w 3195269"/>
                <a:gd name="connsiteY1046" fmla="*/ 504205 h 1758515"/>
                <a:gd name="connsiteX1047" fmla="*/ 299999 w 3195269"/>
                <a:gd name="connsiteY1047" fmla="*/ 512580 h 1758515"/>
                <a:gd name="connsiteX1048" fmla="*/ 292292 w 3195269"/>
                <a:gd name="connsiteY1048" fmla="*/ 507114 h 1758515"/>
                <a:gd name="connsiteX1049" fmla="*/ 292166 w 3195269"/>
                <a:gd name="connsiteY1049" fmla="*/ 503286 h 1758515"/>
                <a:gd name="connsiteX1050" fmla="*/ 819586 w 3195269"/>
                <a:gd name="connsiteY1050" fmla="*/ 756600 h 1758515"/>
                <a:gd name="connsiteX1051" fmla="*/ 732239 w 3195269"/>
                <a:gd name="connsiteY1051" fmla="*/ 750757 h 1758515"/>
                <a:gd name="connsiteX1052" fmla="*/ 636014 w 3195269"/>
                <a:gd name="connsiteY1052" fmla="*/ 743491 h 1758515"/>
                <a:gd name="connsiteX1053" fmla="*/ 539662 w 3195269"/>
                <a:gd name="connsiteY1053" fmla="*/ 737698 h 1758515"/>
                <a:gd name="connsiteX1054" fmla="*/ 389764 w 3195269"/>
                <a:gd name="connsiteY1054" fmla="*/ 725898 h 1758515"/>
                <a:gd name="connsiteX1055" fmla="*/ 380861 w 3195269"/>
                <a:gd name="connsiteY1055" fmla="*/ 724777 h 1758515"/>
                <a:gd name="connsiteX1056" fmla="*/ 336885 w 3195269"/>
                <a:gd name="connsiteY1056" fmla="*/ 702575 h 1758515"/>
                <a:gd name="connsiteX1057" fmla="*/ 334832 w 3195269"/>
                <a:gd name="connsiteY1057" fmla="*/ 706151 h 1758515"/>
                <a:gd name="connsiteX1058" fmla="*/ 336432 w 3195269"/>
                <a:gd name="connsiteY1058" fmla="*/ 722586 h 1758515"/>
                <a:gd name="connsiteX1059" fmla="*/ 319960 w 3195269"/>
                <a:gd name="connsiteY1059" fmla="*/ 729046 h 1758515"/>
                <a:gd name="connsiteX1060" fmla="*/ 298904 w 3195269"/>
                <a:gd name="connsiteY1060" fmla="*/ 736715 h 1758515"/>
                <a:gd name="connsiteX1061" fmla="*/ 293060 w 3195269"/>
                <a:gd name="connsiteY1061" fmla="*/ 732018 h 1758515"/>
                <a:gd name="connsiteX1062" fmla="*/ 293249 w 3195269"/>
                <a:gd name="connsiteY1062" fmla="*/ 723064 h 1758515"/>
                <a:gd name="connsiteX1063" fmla="*/ 299105 w 3195269"/>
                <a:gd name="connsiteY1063" fmla="*/ 651497 h 1758515"/>
                <a:gd name="connsiteX1064" fmla="*/ 308336 w 3195269"/>
                <a:gd name="connsiteY1064" fmla="*/ 640868 h 1758515"/>
                <a:gd name="connsiteX1065" fmla="*/ 401539 w 3195269"/>
                <a:gd name="connsiteY1065" fmla="*/ 629823 h 1758515"/>
                <a:gd name="connsiteX1066" fmla="*/ 643897 w 3195269"/>
                <a:gd name="connsiteY1066" fmla="*/ 635982 h 1758515"/>
                <a:gd name="connsiteX1067" fmla="*/ 758156 w 3195269"/>
                <a:gd name="connsiteY1067" fmla="*/ 642417 h 1758515"/>
                <a:gd name="connsiteX1068" fmla="*/ 793896 w 3195269"/>
                <a:gd name="connsiteY1068" fmla="*/ 641926 h 1758515"/>
                <a:gd name="connsiteX1069" fmla="*/ 741067 w 3195269"/>
                <a:gd name="connsiteY1069" fmla="*/ 634344 h 1758515"/>
                <a:gd name="connsiteX1070" fmla="*/ 620083 w 3195269"/>
                <a:gd name="connsiteY1070" fmla="*/ 627280 h 1758515"/>
                <a:gd name="connsiteX1071" fmla="*/ 568488 w 3195269"/>
                <a:gd name="connsiteY1071" fmla="*/ 625504 h 1758515"/>
                <a:gd name="connsiteX1072" fmla="*/ 454053 w 3195269"/>
                <a:gd name="connsiteY1072" fmla="*/ 622381 h 1758515"/>
                <a:gd name="connsiteX1073" fmla="*/ 362034 w 3195269"/>
                <a:gd name="connsiteY1073" fmla="*/ 622116 h 1758515"/>
                <a:gd name="connsiteX1074" fmla="*/ 354251 w 3195269"/>
                <a:gd name="connsiteY1074" fmla="*/ 611412 h 1758515"/>
                <a:gd name="connsiteX1075" fmla="*/ 358016 w 3195269"/>
                <a:gd name="connsiteY1075" fmla="*/ 596237 h 1758515"/>
                <a:gd name="connsiteX1076" fmla="*/ 356329 w 3195269"/>
                <a:gd name="connsiteY1076" fmla="*/ 587774 h 1758515"/>
                <a:gd name="connsiteX1077" fmla="*/ 350624 w 3195269"/>
                <a:gd name="connsiteY1077" fmla="*/ 593756 h 1758515"/>
                <a:gd name="connsiteX1078" fmla="*/ 347803 w 3195269"/>
                <a:gd name="connsiteY1078" fmla="*/ 604574 h 1758515"/>
                <a:gd name="connsiteX1079" fmla="*/ 334014 w 3195269"/>
                <a:gd name="connsiteY1079" fmla="*/ 620857 h 1758515"/>
                <a:gd name="connsiteX1080" fmla="*/ 313449 w 3195269"/>
                <a:gd name="connsiteY1080" fmla="*/ 629672 h 1758515"/>
                <a:gd name="connsiteX1081" fmla="*/ 309444 w 3195269"/>
                <a:gd name="connsiteY1081" fmla="*/ 628854 h 1758515"/>
                <a:gd name="connsiteX1082" fmla="*/ 309092 w 3195269"/>
                <a:gd name="connsiteY1082" fmla="*/ 625227 h 1758515"/>
                <a:gd name="connsiteX1083" fmla="*/ 318914 w 3195269"/>
                <a:gd name="connsiteY1083" fmla="*/ 591477 h 1758515"/>
                <a:gd name="connsiteX1084" fmla="*/ 327113 w 3195269"/>
                <a:gd name="connsiteY1084" fmla="*/ 579501 h 1758515"/>
                <a:gd name="connsiteX1085" fmla="*/ 345297 w 3195269"/>
                <a:gd name="connsiteY1085" fmla="*/ 566907 h 1758515"/>
                <a:gd name="connsiteX1086" fmla="*/ 369099 w 3195269"/>
                <a:gd name="connsiteY1086" fmla="*/ 558445 h 1758515"/>
                <a:gd name="connsiteX1087" fmla="*/ 483370 w 3195269"/>
                <a:gd name="connsiteY1087" fmla="*/ 564867 h 1758515"/>
                <a:gd name="connsiteX1088" fmla="*/ 615600 w 3195269"/>
                <a:gd name="connsiteY1088" fmla="*/ 572045 h 1758515"/>
                <a:gd name="connsiteX1089" fmla="*/ 745588 w 3195269"/>
                <a:gd name="connsiteY1089" fmla="*/ 579287 h 1758515"/>
                <a:gd name="connsiteX1090" fmla="*/ 826273 w 3195269"/>
                <a:gd name="connsiteY1090" fmla="*/ 583631 h 1758515"/>
                <a:gd name="connsiteX1091" fmla="*/ 863336 w 3195269"/>
                <a:gd name="connsiteY1091" fmla="*/ 596854 h 1758515"/>
                <a:gd name="connsiteX1092" fmla="*/ 922033 w 3195269"/>
                <a:gd name="connsiteY1092" fmla="*/ 638236 h 1758515"/>
                <a:gd name="connsiteX1093" fmla="*/ 934387 w 3195269"/>
                <a:gd name="connsiteY1093" fmla="*/ 647882 h 1758515"/>
                <a:gd name="connsiteX1094" fmla="*/ 935067 w 3195269"/>
                <a:gd name="connsiteY1094" fmla="*/ 655829 h 1758515"/>
                <a:gd name="connsiteX1095" fmla="*/ 927561 w 3195269"/>
                <a:gd name="connsiteY1095" fmla="*/ 664128 h 1758515"/>
                <a:gd name="connsiteX1096" fmla="*/ 847342 w 3195269"/>
                <a:gd name="connsiteY1096" fmla="*/ 745795 h 1758515"/>
                <a:gd name="connsiteX1097" fmla="*/ 819574 w 3195269"/>
                <a:gd name="connsiteY1097" fmla="*/ 756600 h 1758515"/>
                <a:gd name="connsiteX1098" fmla="*/ 804248 w 3195269"/>
                <a:gd name="connsiteY1098" fmla="*/ 926812 h 1758515"/>
                <a:gd name="connsiteX1099" fmla="*/ 797838 w 3195269"/>
                <a:gd name="connsiteY1099" fmla="*/ 910151 h 1758515"/>
                <a:gd name="connsiteX1100" fmla="*/ 784879 w 3195269"/>
                <a:gd name="connsiteY1100" fmla="*/ 858039 h 1758515"/>
                <a:gd name="connsiteX1101" fmla="*/ 793090 w 3195269"/>
                <a:gd name="connsiteY1101" fmla="*/ 824491 h 1758515"/>
                <a:gd name="connsiteX1102" fmla="*/ 824661 w 3195269"/>
                <a:gd name="connsiteY1102" fmla="*/ 786686 h 1758515"/>
                <a:gd name="connsiteX1103" fmla="*/ 920988 w 3195269"/>
                <a:gd name="connsiteY1103" fmla="*/ 689667 h 1758515"/>
                <a:gd name="connsiteX1104" fmla="*/ 981574 w 3195269"/>
                <a:gd name="connsiteY1104" fmla="*/ 623678 h 1758515"/>
                <a:gd name="connsiteX1105" fmla="*/ 1097319 w 3195269"/>
                <a:gd name="connsiteY1105" fmla="*/ 547425 h 1758515"/>
                <a:gd name="connsiteX1106" fmla="*/ 1230103 w 3195269"/>
                <a:gd name="connsiteY1106" fmla="*/ 506888 h 1758515"/>
                <a:gd name="connsiteX1107" fmla="*/ 1241651 w 3195269"/>
                <a:gd name="connsiteY1107" fmla="*/ 505716 h 1758515"/>
                <a:gd name="connsiteX1108" fmla="*/ 1190661 w 3195269"/>
                <a:gd name="connsiteY1108" fmla="*/ 550435 h 1758515"/>
                <a:gd name="connsiteX1109" fmla="*/ 1038622 w 3195269"/>
                <a:gd name="connsiteY1109" fmla="*/ 686330 h 1758515"/>
                <a:gd name="connsiteX1110" fmla="*/ 941490 w 3195269"/>
                <a:gd name="connsiteY1110" fmla="*/ 785703 h 1758515"/>
                <a:gd name="connsiteX1111" fmla="*/ 820405 w 3195269"/>
                <a:gd name="connsiteY1111" fmla="*/ 917832 h 1758515"/>
                <a:gd name="connsiteX1112" fmla="*/ 811502 w 3195269"/>
                <a:gd name="connsiteY1112" fmla="*/ 927895 h 1758515"/>
                <a:gd name="connsiteX1113" fmla="*/ 804248 w 3195269"/>
                <a:gd name="connsiteY1113" fmla="*/ 926824 h 1758515"/>
                <a:gd name="connsiteX1114" fmla="*/ 970618 w 3195269"/>
                <a:gd name="connsiteY1114" fmla="*/ 1213435 h 1758515"/>
                <a:gd name="connsiteX1115" fmla="*/ 958465 w 3195269"/>
                <a:gd name="connsiteY1115" fmla="*/ 1223661 h 1758515"/>
                <a:gd name="connsiteX1116" fmla="*/ 937346 w 3195269"/>
                <a:gd name="connsiteY1116" fmla="*/ 1202051 h 1758515"/>
                <a:gd name="connsiteX1117" fmla="*/ 933317 w 3195269"/>
                <a:gd name="connsiteY1117" fmla="*/ 1184735 h 1758515"/>
                <a:gd name="connsiteX1118" fmla="*/ 966601 w 3195269"/>
                <a:gd name="connsiteY1118" fmla="*/ 1078221 h 1758515"/>
                <a:gd name="connsiteX1119" fmla="*/ 976109 w 3195269"/>
                <a:gd name="connsiteY1119" fmla="*/ 1068801 h 1758515"/>
                <a:gd name="connsiteX1120" fmla="*/ 981410 w 3195269"/>
                <a:gd name="connsiteY1120" fmla="*/ 1066282 h 1758515"/>
                <a:gd name="connsiteX1121" fmla="*/ 984382 w 3195269"/>
                <a:gd name="connsiteY1121" fmla="*/ 1066320 h 1758515"/>
                <a:gd name="connsiteX1122" fmla="*/ 1013347 w 3195269"/>
                <a:gd name="connsiteY1122" fmla="*/ 1077919 h 1758515"/>
                <a:gd name="connsiteX1123" fmla="*/ 1014745 w 3195269"/>
                <a:gd name="connsiteY1123" fmla="*/ 1083309 h 1758515"/>
                <a:gd name="connsiteX1124" fmla="*/ 1009556 w 3195269"/>
                <a:gd name="connsiteY1124" fmla="*/ 1090512 h 1758515"/>
                <a:gd name="connsiteX1125" fmla="*/ 969661 w 3195269"/>
                <a:gd name="connsiteY1125" fmla="*/ 1193387 h 1758515"/>
                <a:gd name="connsiteX1126" fmla="*/ 970605 w 3195269"/>
                <a:gd name="connsiteY1126" fmla="*/ 1213435 h 1758515"/>
                <a:gd name="connsiteX1127" fmla="*/ 1022918 w 3195269"/>
                <a:gd name="connsiteY1127" fmla="*/ 1123129 h 1758515"/>
                <a:gd name="connsiteX1128" fmla="*/ 1034567 w 3195269"/>
                <a:gd name="connsiteY1128" fmla="*/ 1104176 h 1758515"/>
                <a:gd name="connsiteX1129" fmla="*/ 1050258 w 3195269"/>
                <a:gd name="connsiteY1129" fmla="*/ 1091494 h 1758515"/>
                <a:gd name="connsiteX1130" fmla="*/ 1042387 w 3195269"/>
                <a:gd name="connsiteY1130" fmla="*/ 1108671 h 1758515"/>
                <a:gd name="connsiteX1131" fmla="*/ 1038786 w 3195269"/>
                <a:gd name="connsiteY1131" fmla="*/ 1116769 h 1758515"/>
                <a:gd name="connsiteX1132" fmla="*/ 1039214 w 3195269"/>
                <a:gd name="connsiteY1132" fmla="*/ 1118570 h 1758515"/>
                <a:gd name="connsiteX1133" fmla="*/ 1042916 w 3195269"/>
                <a:gd name="connsiteY1133" fmla="*/ 1118305 h 1758515"/>
                <a:gd name="connsiteX1134" fmla="*/ 1061416 w 3195269"/>
                <a:gd name="connsiteY1134" fmla="*/ 1096091 h 1758515"/>
                <a:gd name="connsiteX1135" fmla="*/ 1065420 w 3195269"/>
                <a:gd name="connsiteY1135" fmla="*/ 1094504 h 1758515"/>
                <a:gd name="connsiteX1136" fmla="*/ 1066831 w 3195269"/>
                <a:gd name="connsiteY1136" fmla="*/ 1100070 h 1758515"/>
                <a:gd name="connsiteX1137" fmla="*/ 1064891 w 3195269"/>
                <a:gd name="connsiteY1137" fmla="*/ 1103987 h 1758515"/>
                <a:gd name="connsiteX1138" fmla="*/ 1063670 w 3195269"/>
                <a:gd name="connsiteY1138" fmla="*/ 1112034 h 1758515"/>
                <a:gd name="connsiteX1139" fmla="*/ 1070042 w 3195269"/>
                <a:gd name="connsiteY1139" fmla="*/ 1111555 h 1758515"/>
                <a:gd name="connsiteX1140" fmla="*/ 1075583 w 3195269"/>
                <a:gd name="connsiteY1140" fmla="*/ 1116870 h 1758515"/>
                <a:gd name="connsiteX1141" fmla="*/ 1068581 w 3195269"/>
                <a:gd name="connsiteY1141" fmla="*/ 1130773 h 1758515"/>
                <a:gd name="connsiteX1142" fmla="*/ 1065660 w 3195269"/>
                <a:gd name="connsiteY1142" fmla="*/ 1146502 h 1758515"/>
                <a:gd name="connsiteX1143" fmla="*/ 1075533 w 3195269"/>
                <a:gd name="connsiteY1143" fmla="*/ 1134765 h 1758515"/>
                <a:gd name="connsiteX1144" fmla="*/ 1097319 w 3195269"/>
                <a:gd name="connsiteY1144" fmla="*/ 1103886 h 1758515"/>
                <a:gd name="connsiteX1145" fmla="*/ 1101412 w 3195269"/>
                <a:gd name="connsiteY1145" fmla="*/ 1102740 h 1758515"/>
                <a:gd name="connsiteX1146" fmla="*/ 1102470 w 3195269"/>
                <a:gd name="connsiteY1146" fmla="*/ 1108054 h 1758515"/>
                <a:gd name="connsiteX1147" fmla="*/ 1086187 w 3195269"/>
                <a:gd name="connsiteY1147" fmla="*/ 1134664 h 1758515"/>
                <a:gd name="connsiteX1148" fmla="*/ 1080595 w 3195269"/>
                <a:gd name="connsiteY1148" fmla="*/ 1150758 h 1758515"/>
                <a:gd name="connsiteX1149" fmla="*/ 1093957 w 3195269"/>
                <a:gd name="connsiteY1149" fmla="*/ 1135080 h 1758515"/>
                <a:gd name="connsiteX1150" fmla="*/ 1115554 w 3195269"/>
                <a:gd name="connsiteY1150" fmla="*/ 1118696 h 1758515"/>
                <a:gd name="connsiteX1151" fmla="*/ 1119383 w 3195269"/>
                <a:gd name="connsiteY1151" fmla="*/ 1122940 h 1758515"/>
                <a:gd name="connsiteX1152" fmla="*/ 1118552 w 3195269"/>
                <a:gd name="connsiteY1152" fmla="*/ 1127184 h 1758515"/>
                <a:gd name="connsiteX1153" fmla="*/ 1123803 w 3195269"/>
                <a:gd name="connsiteY1153" fmla="*/ 1125786 h 1758515"/>
                <a:gd name="connsiteX1154" fmla="*/ 1129495 w 3195269"/>
                <a:gd name="connsiteY1154" fmla="*/ 1119124 h 1758515"/>
                <a:gd name="connsiteX1155" fmla="*/ 1137164 w 3195269"/>
                <a:gd name="connsiteY1155" fmla="*/ 1114653 h 1758515"/>
                <a:gd name="connsiteX1156" fmla="*/ 1135641 w 3195269"/>
                <a:gd name="connsiteY1156" fmla="*/ 1122562 h 1758515"/>
                <a:gd name="connsiteX1157" fmla="*/ 1137240 w 3195269"/>
                <a:gd name="connsiteY1157" fmla="*/ 1126290 h 1758515"/>
                <a:gd name="connsiteX1158" fmla="*/ 1139192 w 3195269"/>
                <a:gd name="connsiteY1158" fmla="*/ 1125282 h 1758515"/>
                <a:gd name="connsiteX1159" fmla="*/ 1147705 w 3195269"/>
                <a:gd name="connsiteY1159" fmla="*/ 1120484 h 1758515"/>
                <a:gd name="connsiteX1160" fmla="*/ 1146534 w 3195269"/>
                <a:gd name="connsiteY1160" fmla="*/ 1128166 h 1758515"/>
                <a:gd name="connsiteX1161" fmla="*/ 1146622 w 3195269"/>
                <a:gd name="connsiteY1161" fmla="*/ 1131957 h 1758515"/>
                <a:gd name="connsiteX1162" fmla="*/ 1150362 w 3195269"/>
                <a:gd name="connsiteY1162" fmla="*/ 1131151 h 1758515"/>
                <a:gd name="connsiteX1163" fmla="*/ 1161998 w 3195269"/>
                <a:gd name="connsiteY1163" fmla="*/ 1118066 h 1758515"/>
                <a:gd name="connsiteX1164" fmla="*/ 1165865 w 3195269"/>
                <a:gd name="connsiteY1164" fmla="*/ 1117159 h 1758515"/>
                <a:gd name="connsiteX1165" fmla="*/ 1166431 w 3195269"/>
                <a:gd name="connsiteY1165" fmla="*/ 1121101 h 1758515"/>
                <a:gd name="connsiteX1166" fmla="*/ 1147567 w 3195269"/>
                <a:gd name="connsiteY1166" fmla="*/ 1155783 h 1758515"/>
                <a:gd name="connsiteX1167" fmla="*/ 1142756 w 3195269"/>
                <a:gd name="connsiteY1167" fmla="*/ 1167230 h 1758515"/>
                <a:gd name="connsiteX1168" fmla="*/ 1150891 w 3195269"/>
                <a:gd name="connsiteY1168" fmla="*/ 1161803 h 1758515"/>
                <a:gd name="connsiteX1169" fmla="*/ 1172564 w 3195269"/>
                <a:gd name="connsiteY1169" fmla="*/ 1128456 h 1758515"/>
                <a:gd name="connsiteX1170" fmla="*/ 1180914 w 3195269"/>
                <a:gd name="connsiteY1170" fmla="*/ 1118280 h 1758515"/>
                <a:gd name="connsiteX1171" fmla="*/ 1184641 w 3195269"/>
                <a:gd name="connsiteY1171" fmla="*/ 1118822 h 1758515"/>
                <a:gd name="connsiteX1172" fmla="*/ 1185636 w 3195269"/>
                <a:gd name="connsiteY1172" fmla="*/ 1122663 h 1758515"/>
                <a:gd name="connsiteX1173" fmla="*/ 1177413 w 3195269"/>
                <a:gd name="connsiteY1173" fmla="*/ 1135747 h 1758515"/>
                <a:gd name="connsiteX1174" fmla="*/ 1164013 w 3195269"/>
                <a:gd name="connsiteY1174" fmla="*/ 1158591 h 1758515"/>
                <a:gd name="connsiteX1175" fmla="*/ 1161558 w 3195269"/>
                <a:gd name="connsiteY1175" fmla="*/ 1168704 h 1758515"/>
                <a:gd name="connsiteX1176" fmla="*/ 1171620 w 3195269"/>
                <a:gd name="connsiteY1176" fmla="*/ 1158478 h 1758515"/>
                <a:gd name="connsiteX1177" fmla="*/ 1193117 w 3195269"/>
                <a:gd name="connsiteY1177" fmla="*/ 1127587 h 1758515"/>
                <a:gd name="connsiteX1178" fmla="*/ 1201718 w 3195269"/>
                <a:gd name="connsiteY1178" fmla="*/ 1121403 h 1758515"/>
                <a:gd name="connsiteX1179" fmla="*/ 1207599 w 3195269"/>
                <a:gd name="connsiteY1179" fmla="*/ 1123179 h 1758515"/>
                <a:gd name="connsiteX1180" fmla="*/ 1208405 w 3195269"/>
                <a:gd name="connsiteY1180" fmla="*/ 1128808 h 1758515"/>
                <a:gd name="connsiteX1181" fmla="*/ 1202284 w 3195269"/>
                <a:gd name="connsiteY1181" fmla="*/ 1141993 h 1758515"/>
                <a:gd name="connsiteX1182" fmla="*/ 1218895 w 3195269"/>
                <a:gd name="connsiteY1182" fmla="*/ 1129488 h 1758515"/>
                <a:gd name="connsiteX1183" fmla="*/ 1222975 w 3195269"/>
                <a:gd name="connsiteY1183" fmla="*/ 1129110 h 1758515"/>
                <a:gd name="connsiteX1184" fmla="*/ 1223567 w 3195269"/>
                <a:gd name="connsiteY1184" fmla="*/ 1134437 h 1758515"/>
                <a:gd name="connsiteX1185" fmla="*/ 1200735 w 3195269"/>
                <a:gd name="connsiteY1185" fmla="*/ 1171638 h 1758515"/>
                <a:gd name="connsiteX1186" fmla="*/ 1211049 w 3195269"/>
                <a:gd name="connsiteY1186" fmla="*/ 1164938 h 1758515"/>
                <a:gd name="connsiteX1187" fmla="*/ 1233050 w 3195269"/>
                <a:gd name="connsiteY1187" fmla="*/ 1136679 h 1758515"/>
                <a:gd name="connsiteX1188" fmla="*/ 1238792 w 3195269"/>
                <a:gd name="connsiteY1188" fmla="*/ 1135634 h 1758515"/>
                <a:gd name="connsiteX1189" fmla="*/ 1238049 w 3195269"/>
                <a:gd name="connsiteY1189" fmla="*/ 1141464 h 1758515"/>
                <a:gd name="connsiteX1190" fmla="*/ 1234347 w 3195269"/>
                <a:gd name="connsiteY1190" fmla="*/ 1147043 h 1758515"/>
                <a:gd name="connsiteX1191" fmla="*/ 1224285 w 3195269"/>
                <a:gd name="connsiteY1191" fmla="*/ 1166084 h 1758515"/>
                <a:gd name="connsiteX1192" fmla="*/ 1244170 w 3195269"/>
                <a:gd name="connsiteY1192" fmla="*/ 1146111 h 1758515"/>
                <a:gd name="connsiteX1193" fmla="*/ 1248955 w 3195269"/>
                <a:gd name="connsiteY1193" fmla="*/ 1141439 h 1758515"/>
                <a:gd name="connsiteX1194" fmla="*/ 1252809 w 3195269"/>
                <a:gd name="connsiteY1194" fmla="*/ 1141011 h 1758515"/>
                <a:gd name="connsiteX1195" fmla="*/ 1254131 w 3195269"/>
                <a:gd name="connsiteY1195" fmla="*/ 1144676 h 1758515"/>
                <a:gd name="connsiteX1196" fmla="*/ 1253161 w 3195269"/>
                <a:gd name="connsiteY1196" fmla="*/ 1152773 h 1758515"/>
                <a:gd name="connsiteX1197" fmla="*/ 1259886 w 3195269"/>
                <a:gd name="connsiteY1197" fmla="*/ 1148441 h 1758515"/>
                <a:gd name="connsiteX1198" fmla="*/ 1265327 w 3195269"/>
                <a:gd name="connsiteY1198" fmla="*/ 1144714 h 1758515"/>
                <a:gd name="connsiteX1199" fmla="*/ 1269079 w 3195269"/>
                <a:gd name="connsiteY1199" fmla="*/ 1145872 h 1758515"/>
                <a:gd name="connsiteX1200" fmla="*/ 1269948 w 3195269"/>
                <a:gd name="connsiteY1200" fmla="*/ 1149839 h 1758515"/>
                <a:gd name="connsiteX1201" fmla="*/ 1177262 w 3195269"/>
                <a:gd name="connsiteY1201" fmla="*/ 1211924 h 1758515"/>
                <a:gd name="connsiteX1202" fmla="*/ 1161923 w 3195269"/>
                <a:gd name="connsiteY1202" fmla="*/ 1211433 h 1758515"/>
                <a:gd name="connsiteX1203" fmla="*/ 1023334 w 3195269"/>
                <a:gd name="connsiteY1203" fmla="*/ 1174534 h 1758515"/>
                <a:gd name="connsiteX1204" fmla="*/ 1008398 w 3195269"/>
                <a:gd name="connsiteY1204" fmla="*/ 1159674 h 1758515"/>
                <a:gd name="connsiteX1205" fmla="*/ 1021835 w 3195269"/>
                <a:gd name="connsiteY1205" fmla="*/ 1102891 h 1758515"/>
                <a:gd name="connsiteX1206" fmla="*/ 1015299 w 3195269"/>
                <a:gd name="connsiteY1206" fmla="*/ 1129501 h 1758515"/>
                <a:gd name="connsiteX1207" fmla="*/ 1022943 w 3195269"/>
                <a:gd name="connsiteY1207" fmla="*/ 1123116 h 1758515"/>
                <a:gd name="connsiteX1208" fmla="*/ 1023044 w 3195269"/>
                <a:gd name="connsiteY1208" fmla="*/ 1100927 h 1758515"/>
                <a:gd name="connsiteX1209" fmla="*/ 1028799 w 3195269"/>
                <a:gd name="connsiteY1209" fmla="*/ 1088636 h 1758515"/>
                <a:gd name="connsiteX1210" fmla="*/ 1032199 w 3195269"/>
                <a:gd name="connsiteY1210" fmla="*/ 1086218 h 1758515"/>
                <a:gd name="connsiteX1211" fmla="*/ 1032602 w 3195269"/>
                <a:gd name="connsiteY1211" fmla="*/ 1091557 h 1758515"/>
                <a:gd name="connsiteX1212" fmla="*/ 1023044 w 3195269"/>
                <a:gd name="connsiteY1212" fmla="*/ 1100927 h 1758515"/>
                <a:gd name="connsiteX1213" fmla="*/ 1148335 w 3195269"/>
                <a:gd name="connsiteY1213" fmla="*/ 1119514 h 1758515"/>
                <a:gd name="connsiteX1214" fmla="*/ 1148612 w 3195269"/>
                <a:gd name="connsiteY1214" fmla="*/ 1116190 h 1758515"/>
                <a:gd name="connsiteX1215" fmla="*/ 1150236 w 3195269"/>
                <a:gd name="connsiteY1215" fmla="*/ 1114956 h 1758515"/>
                <a:gd name="connsiteX1216" fmla="*/ 1151282 w 3195269"/>
                <a:gd name="connsiteY1216" fmla="*/ 1118091 h 1758515"/>
                <a:gd name="connsiteX1217" fmla="*/ 1148335 w 3195269"/>
                <a:gd name="connsiteY1217" fmla="*/ 1119514 h 1758515"/>
                <a:gd name="connsiteX1218" fmla="*/ 1116675 w 3195269"/>
                <a:gd name="connsiteY1218" fmla="*/ 1232804 h 1758515"/>
                <a:gd name="connsiteX1219" fmla="*/ 1109308 w 3195269"/>
                <a:gd name="connsiteY1219" fmla="*/ 1240863 h 1758515"/>
                <a:gd name="connsiteX1220" fmla="*/ 1107394 w 3195269"/>
                <a:gd name="connsiteY1220" fmla="*/ 1251668 h 1758515"/>
                <a:gd name="connsiteX1221" fmla="*/ 1125692 w 3195269"/>
                <a:gd name="connsiteY1221" fmla="*/ 1274777 h 1758515"/>
                <a:gd name="connsiteX1222" fmla="*/ 1155677 w 3195269"/>
                <a:gd name="connsiteY1222" fmla="*/ 1260496 h 1758515"/>
                <a:gd name="connsiteX1223" fmla="*/ 1156722 w 3195269"/>
                <a:gd name="connsiteY1223" fmla="*/ 1289121 h 1758515"/>
                <a:gd name="connsiteX1224" fmla="*/ 1135401 w 3195269"/>
                <a:gd name="connsiteY1224" fmla="*/ 1304938 h 1758515"/>
                <a:gd name="connsiteX1225" fmla="*/ 1094788 w 3195269"/>
                <a:gd name="connsiteY1225" fmla="*/ 1292975 h 1758515"/>
                <a:gd name="connsiteX1226" fmla="*/ 1080570 w 3195269"/>
                <a:gd name="connsiteY1226" fmla="*/ 1273770 h 1758515"/>
                <a:gd name="connsiteX1227" fmla="*/ 1079122 w 3195269"/>
                <a:gd name="connsiteY1227" fmla="*/ 1240914 h 1758515"/>
                <a:gd name="connsiteX1228" fmla="*/ 1112885 w 3195269"/>
                <a:gd name="connsiteY1228" fmla="*/ 1222389 h 1758515"/>
                <a:gd name="connsiteX1229" fmla="*/ 1127279 w 3195269"/>
                <a:gd name="connsiteY1229" fmla="*/ 1228245 h 1758515"/>
                <a:gd name="connsiteX1230" fmla="*/ 1116663 w 3195269"/>
                <a:gd name="connsiteY1230" fmla="*/ 1232791 h 1758515"/>
                <a:gd name="connsiteX1231" fmla="*/ 1137404 w 3195269"/>
                <a:gd name="connsiteY1231" fmla="*/ 1246707 h 1758515"/>
                <a:gd name="connsiteX1232" fmla="*/ 1141560 w 3195269"/>
                <a:gd name="connsiteY1232" fmla="*/ 1254452 h 1758515"/>
                <a:gd name="connsiteX1233" fmla="*/ 1131309 w 3195269"/>
                <a:gd name="connsiteY1233" fmla="*/ 1264665 h 1758515"/>
                <a:gd name="connsiteX1234" fmla="*/ 1121599 w 3195269"/>
                <a:gd name="connsiteY1234" fmla="*/ 1256781 h 1758515"/>
                <a:gd name="connsiteX1235" fmla="*/ 1123916 w 3195269"/>
                <a:gd name="connsiteY1235" fmla="*/ 1242941 h 1758515"/>
                <a:gd name="connsiteX1236" fmla="*/ 1137404 w 3195269"/>
                <a:gd name="connsiteY1236" fmla="*/ 1246719 h 1758515"/>
                <a:gd name="connsiteX1237" fmla="*/ 1077308 w 3195269"/>
                <a:gd name="connsiteY1237" fmla="*/ 1203134 h 1758515"/>
                <a:gd name="connsiteX1238" fmla="*/ 1075432 w 3195269"/>
                <a:gd name="connsiteY1238" fmla="*/ 1203512 h 1758515"/>
                <a:gd name="connsiteX1239" fmla="*/ 1075709 w 3195269"/>
                <a:gd name="connsiteY1239" fmla="*/ 1202202 h 1758515"/>
                <a:gd name="connsiteX1240" fmla="*/ 1077308 w 3195269"/>
                <a:gd name="connsiteY1240" fmla="*/ 1203147 h 1758515"/>
                <a:gd name="connsiteX1241" fmla="*/ 1059766 w 3195269"/>
                <a:gd name="connsiteY1241" fmla="*/ 1198197 h 1758515"/>
                <a:gd name="connsiteX1242" fmla="*/ 1056441 w 3195269"/>
                <a:gd name="connsiteY1242" fmla="*/ 1198638 h 1758515"/>
                <a:gd name="connsiteX1243" fmla="*/ 1053343 w 3195269"/>
                <a:gd name="connsiteY1243" fmla="*/ 1197139 h 1758515"/>
                <a:gd name="connsiteX1244" fmla="*/ 1056391 w 3195269"/>
                <a:gd name="connsiteY1244" fmla="*/ 1197139 h 1758515"/>
                <a:gd name="connsiteX1245" fmla="*/ 1059779 w 3195269"/>
                <a:gd name="connsiteY1245" fmla="*/ 1198197 h 1758515"/>
                <a:gd name="connsiteX1246" fmla="*/ 1051681 w 3195269"/>
                <a:gd name="connsiteY1246" fmla="*/ 1196686 h 1758515"/>
                <a:gd name="connsiteX1247" fmla="*/ 1035461 w 3195269"/>
                <a:gd name="connsiteY1247" fmla="*/ 1194545 h 1758515"/>
                <a:gd name="connsiteX1248" fmla="*/ 1009821 w 3195269"/>
                <a:gd name="connsiteY1248" fmla="*/ 1200703 h 1758515"/>
                <a:gd name="connsiteX1249" fmla="*/ 1024077 w 3195269"/>
                <a:gd name="connsiteY1249" fmla="*/ 1186838 h 1758515"/>
                <a:gd name="connsiteX1250" fmla="*/ 1051681 w 3195269"/>
                <a:gd name="connsiteY1250" fmla="*/ 1196699 h 1758515"/>
                <a:gd name="connsiteX1251" fmla="*/ 997051 w 3195269"/>
                <a:gd name="connsiteY1251" fmla="*/ 1195011 h 1758515"/>
                <a:gd name="connsiteX1252" fmla="*/ 992329 w 3195269"/>
                <a:gd name="connsiteY1252" fmla="*/ 1220903 h 1758515"/>
                <a:gd name="connsiteX1253" fmla="*/ 989332 w 3195269"/>
                <a:gd name="connsiteY1253" fmla="*/ 1223661 h 1758515"/>
                <a:gd name="connsiteX1254" fmla="*/ 986574 w 3195269"/>
                <a:gd name="connsiteY1254" fmla="*/ 1221419 h 1758515"/>
                <a:gd name="connsiteX1255" fmla="*/ 984811 w 3195269"/>
                <a:gd name="connsiteY1255" fmla="*/ 1173426 h 1758515"/>
                <a:gd name="connsiteX1256" fmla="*/ 992933 w 3195269"/>
                <a:gd name="connsiteY1256" fmla="*/ 1153164 h 1758515"/>
                <a:gd name="connsiteX1257" fmla="*/ 995414 w 3195269"/>
                <a:gd name="connsiteY1257" fmla="*/ 1160027 h 1758515"/>
                <a:gd name="connsiteX1258" fmla="*/ 997051 w 3195269"/>
                <a:gd name="connsiteY1258" fmla="*/ 1195024 h 1758515"/>
                <a:gd name="connsiteX1259" fmla="*/ 1007353 w 3195269"/>
                <a:gd name="connsiteY1259" fmla="*/ 1257084 h 1758515"/>
                <a:gd name="connsiteX1260" fmla="*/ 1005678 w 3195269"/>
                <a:gd name="connsiteY1260" fmla="*/ 1258318 h 1758515"/>
                <a:gd name="connsiteX1261" fmla="*/ 1005703 w 3195269"/>
                <a:gd name="connsiteY1261" fmla="*/ 1256467 h 1758515"/>
                <a:gd name="connsiteX1262" fmla="*/ 1006761 w 3195269"/>
                <a:gd name="connsiteY1262" fmla="*/ 1255421 h 1758515"/>
                <a:gd name="connsiteX1263" fmla="*/ 1007353 w 3195269"/>
                <a:gd name="connsiteY1263" fmla="*/ 1257084 h 1758515"/>
                <a:gd name="connsiteX1264" fmla="*/ 1004998 w 3195269"/>
                <a:gd name="connsiteY1264" fmla="*/ 1242412 h 1758515"/>
                <a:gd name="connsiteX1265" fmla="*/ 1002932 w 3195269"/>
                <a:gd name="connsiteY1265" fmla="*/ 1234076 h 1758515"/>
                <a:gd name="connsiteX1266" fmla="*/ 1008373 w 3195269"/>
                <a:gd name="connsiteY1266" fmla="*/ 1204431 h 1758515"/>
                <a:gd name="connsiteX1267" fmla="*/ 1009959 w 3195269"/>
                <a:gd name="connsiteY1267" fmla="*/ 1218372 h 1758515"/>
                <a:gd name="connsiteX1268" fmla="*/ 1042702 w 3195269"/>
                <a:gd name="connsiteY1268" fmla="*/ 1205124 h 1758515"/>
                <a:gd name="connsiteX1269" fmla="*/ 1058016 w 3195269"/>
                <a:gd name="connsiteY1269" fmla="*/ 1208473 h 1758515"/>
                <a:gd name="connsiteX1270" fmla="*/ 1076679 w 3195269"/>
                <a:gd name="connsiteY1270" fmla="*/ 1214619 h 1758515"/>
                <a:gd name="connsiteX1271" fmla="*/ 1071730 w 3195269"/>
                <a:gd name="connsiteY1271" fmla="*/ 1232111 h 1758515"/>
                <a:gd name="connsiteX1272" fmla="*/ 1073581 w 3195269"/>
                <a:gd name="connsiteY1272" fmla="*/ 1280469 h 1758515"/>
                <a:gd name="connsiteX1273" fmla="*/ 1068128 w 3195269"/>
                <a:gd name="connsiteY1273" fmla="*/ 1286741 h 1758515"/>
                <a:gd name="connsiteX1274" fmla="*/ 1031733 w 3195269"/>
                <a:gd name="connsiteY1274" fmla="*/ 1275785 h 1758515"/>
                <a:gd name="connsiteX1275" fmla="*/ 1018523 w 3195269"/>
                <a:gd name="connsiteY1275" fmla="*/ 1264526 h 1758515"/>
                <a:gd name="connsiteX1276" fmla="*/ 1004998 w 3195269"/>
                <a:gd name="connsiteY1276" fmla="*/ 1242425 h 1758515"/>
                <a:gd name="connsiteX1277" fmla="*/ 1021016 w 3195269"/>
                <a:gd name="connsiteY1277" fmla="*/ 1280809 h 1758515"/>
                <a:gd name="connsiteX1278" fmla="*/ 1012100 w 3195269"/>
                <a:gd name="connsiteY1278" fmla="*/ 1278618 h 1758515"/>
                <a:gd name="connsiteX1279" fmla="*/ 1021016 w 3195269"/>
                <a:gd name="connsiteY1279" fmla="*/ 1280809 h 1758515"/>
                <a:gd name="connsiteX1280" fmla="*/ 1022591 w 3195269"/>
                <a:gd name="connsiteY1280" fmla="*/ 1281842 h 1758515"/>
                <a:gd name="connsiteX1281" fmla="*/ 1032275 w 3195269"/>
                <a:gd name="connsiteY1281" fmla="*/ 1284487 h 1758515"/>
                <a:gd name="connsiteX1282" fmla="*/ 1022591 w 3195269"/>
                <a:gd name="connsiteY1282" fmla="*/ 1281842 h 1758515"/>
                <a:gd name="connsiteX1283" fmla="*/ 1033874 w 3195269"/>
                <a:gd name="connsiteY1283" fmla="*/ 1285041 h 1758515"/>
                <a:gd name="connsiteX1284" fmla="*/ 1057978 w 3195269"/>
                <a:gd name="connsiteY1284" fmla="*/ 1294221 h 1758515"/>
                <a:gd name="connsiteX1285" fmla="*/ 1033874 w 3195269"/>
                <a:gd name="connsiteY1285" fmla="*/ 1285041 h 1758515"/>
                <a:gd name="connsiteX1286" fmla="*/ 1187059 w 3195269"/>
                <a:gd name="connsiteY1286" fmla="*/ 1310177 h 1758515"/>
                <a:gd name="connsiteX1287" fmla="*/ 1164568 w 3195269"/>
                <a:gd name="connsiteY1287" fmla="*/ 1327178 h 1758515"/>
                <a:gd name="connsiteX1288" fmla="*/ 1129533 w 3195269"/>
                <a:gd name="connsiteY1288" fmla="*/ 1319975 h 1758515"/>
                <a:gd name="connsiteX1289" fmla="*/ 1067838 w 3195269"/>
                <a:gd name="connsiteY1289" fmla="*/ 1299989 h 1758515"/>
                <a:gd name="connsiteX1290" fmla="*/ 1060119 w 3195269"/>
                <a:gd name="connsiteY1290" fmla="*/ 1294712 h 1758515"/>
                <a:gd name="connsiteX1291" fmla="*/ 1123652 w 3195269"/>
                <a:gd name="connsiteY1291" fmla="*/ 1310215 h 1758515"/>
                <a:gd name="connsiteX1292" fmla="*/ 1162137 w 3195269"/>
                <a:gd name="connsiteY1292" fmla="*/ 1321247 h 1758515"/>
                <a:gd name="connsiteX1293" fmla="*/ 1177463 w 3195269"/>
                <a:gd name="connsiteY1293" fmla="*/ 1314774 h 1758515"/>
                <a:gd name="connsiteX1294" fmla="*/ 1177375 w 3195269"/>
                <a:gd name="connsiteY1294" fmla="*/ 1293718 h 1758515"/>
                <a:gd name="connsiteX1295" fmla="*/ 1175423 w 3195269"/>
                <a:gd name="connsiteY1295" fmla="*/ 1293277 h 1758515"/>
                <a:gd name="connsiteX1296" fmla="*/ 1172048 w 3195269"/>
                <a:gd name="connsiteY1296" fmla="*/ 1295241 h 1758515"/>
                <a:gd name="connsiteX1297" fmla="*/ 1169580 w 3195269"/>
                <a:gd name="connsiteY1297" fmla="*/ 1308200 h 1758515"/>
                <a:gd name="connsiteX1298" fmla="*/ 1163031 w 3195269"/>
                <a:gd name="connsiteY1298" fmla="*/ 1312570 h 1758515"/>
                <a:gd name="connsiteX1299" fmla="*/ 1158636 w 3195269"/>
                <a:gd name="connsiteY1299" fmla="*/ 1309207 h 1758515"/>
                <a:gd name="connsiteX1300" fmla="*/ 1159064 w 3195269"/>
                <a:gd name="connsiteY1300" fmla="*/ 1307104 h 1758515"/>
                <a:gd name="connsiteX1301" fmla="*/ 1165411 w 3195269"/>
                <a:gd name="connsiteY1301" fmla="*/ 1251971 h 1758515"/>
                <a:gd name="connsiteX1302" fmla="*/ 1172804 w 3195269"/>
                <a:gd name="connsiteY1302" fmla="*/ 1261479 h 1758515"/>
                <a:gd name="connsiteX1303" fmla="*/ 1176267 w 3195269"/>
                <a:gd name="connsiteY1303" fmla="*/ 1260320 h 1758515"/>
                <a:gd name="connsiteX1304" fmla="*/ 1164505 w 3195269"/>
                <a:gd name="connsiteY1304" fmla="*/ 1233509 h 1758515"/>
                <a:gd name="connsiteX1305" fmla="*/ 1145715 w 3195269"/>
                <a:gd name="connsiteY1305" fmla="*/ 1226469 h 1758515"/>
                <a:gd name="connsiteX1306" fmla="*/ 1092206 w 3195269"/>
                <a:gd name="connsiteY1306" fmla="*/ 1205766 h 1758515"/>
                <a:gd name="connsiteX1307" fmla="*/ 1109069 w 3195269"/>
                <a:gd name="connsiteY1307" fmla="*/ 1209695 h 1758515"/>
                <a:gd name="connsiteX1308" fmla="*/ 1152553 w 3195269"/>
                <a:gd name="connsiteY1308" fmla="*/ 1220160 h 1758515"/>
                <a:gd name="connsiteX1309" fmla="*/ 1181103 w 3195269"/>
                <a:gd name="connsiteY1309" fmla="*/ 1246052 h 1758515"/>
                <a:gd name="connsiteX1310" fmla="*/ 1183294 w 3195269"/>
                <a:gd name="connsiteY1310" fmla="*/ 1252386 h 1758515"/>
                <a:gd name="connsiteX1311" fmla="*/ 1187072 w 3195269"/>
                <a:gd name="connsiteY1311" fmla="*/ 1310152 h 1758515"/>
                <a:gd name="connsiteX1312" fmla="*/ 1228743 w 3195269"/>
                <a:gd name="connsiteY1312" fmla="*/ 1327442 h 1758515"/>
                <a:gd name="connsiteX1313" fmla="*/ 1210155 w 3195269"/>
                <a:gd name="connsiteY1313" fmla="*/ 1330629 h 1758515"/>
                <a:gd name="connsiteX1314" fmla="*/ 1199980 w 3195269"/>
                <a:gd name="connsiteY1314" fmla="*/ 1330603 h 1758515"/>
                <a:gd name="connsiteX1315" fmla="*/ 1194137 w 3195269"/>
                <a:gd name="connsiteY1315" fmla="*/ 1323350 h 1758515"/>
                <a:gd name="connsiteX1316" fmla="*/ 1197083 w 3195269"/>
                <a:gd name="connsiteY1316" fmla="*/ 1278870 h 1758515"/>
                <a:gd name="connsiteX1317" fmla="*/ 1182589 w 3195269"/>
                <a:gd name="connsiteY1317" fmla="*/ 1228195 h 1758515"/>
                <a:gd name="connsiteX1318" fmla="*/ 1186392 w 3195269"/>
                <a:gd name="connsiteY1318" fmla="*/ 1218976 h 1758515"/>
                <a:gd name="connsiteX1319" fmla="*/ 1192928 w 3195269"/>
                <a:gd name="connsiteY1319" fmla="*/ 1217503 h 1758515"/>
                <a:gd name="connsiteX1320" fmla="*/ 1230657 w 3195269"/>
                <a:gd name="connsiteY1320" fmla="*/ 1203965 h 1758515"/>
                <a:gd name="connsiteX1321" fmla="*/ 1232181 w 3195269"/>
                <a:gd name="connsiteY1321" fmla="*/ 1207630 h 1758515"/>
                <a:gd name="connsiteX1322" fmla="*/ 1223882 w 3195269"/>
                <a:gd name="connsiteY1322" fmla="*/ 1244604 h 1758515"/>
                <a:gd name="connsiteX1323" fmla="*/ 1232647 w 3195269"/>
                <a:gd name="connsiteY1323" fmla="*/ 1319068 h 1758515"/>
                <a:gd name="connsiteX1324" fmla="*/ 1228718 w 3195269"/>
                <a:gd name="connsiteY1324" fmla="*/ 1327417 h 1758515"/>
                <a:gd name="connsiteX1325" fmla="*/ 1294946 w 3195269"/>
                <a:gd name="connsiteY1325" fmla="*/ 1326888 h 1758515"/>
                <a:gd name="connsiteX1326" fmla="*/ 1272996 w 3195269"/>
                <a:gd name="connsiteY1326" fmla="*/ 1323262 h 1758515"/>
                <a:gd name="connsiteX1327" fmla="*/ 1270805 w 3195269"/>
                <a:gd name="connsiteY1327" fmla="*/ 1322846 h 1758515"/>
                <a:gd name="connsiteX1328" fmla="*/ 1241840 w 3195269"/>
                <a:gd name="connsiteY1328" fmla="*/ 1297785 h 1758515"/>
                <a:gd name="connsiteX1329" fmla="*/ 1235858 w 3195269"/>
                <a:gd name="connsiteY1329" fmla="*/ 1262738 h 1758515"/>
                <a:gd name="connsiteX1330" fmla="*/ 1264243 w 3195269"/>
                <a:gd name="connsiteY1330" fmla="*/ 1176285 h 1758515"/>
                <a:gd name="connsiteX1331" fmla="*/ 1282151 w 3195269"/>
                <a:gd name="connsiteY1331" fmla="*/ 1156425 h 1758515"/>
                <a:gd name="connsiteX1332" fmla="*/ 1294417 w 3195269"/>
                <a:gd name="connsiteY1332" fmla="*/ 1152723 h 1758515"/>
                <a:gd name="connsiteX1333" fmla="*/ 1333469 w 3195269"/>
                <a:gd name="connsiteY1333" fmla="*/ 1162332 h 1758515"/>
                <a:gd name="connsiteX1334" fmla="*/ 1335824 w 3195269"/>
                <a:gd name="connsiteY1334" fmla="*/ 1169296 h 1758515"/>
                <a:gd name="connsiteX1335" fmla="*/ 1327386 w 3195269"/>
                <a:gd name="connsiteY1335" fmla="*/ 1179723 h 1758515"/>
                <a:gd name="connsiteX1336" fmla="*/ 1291042 w 3195269"/>
                <a:gd name="connsiteY1336" fmla="*/ 1286010 h 1758515"/>
                <a:gd name="connsiteX1337" fmla="*/ 1292050 w 3195269"/>
                <a:gd name="connsiteY1337" fmla="*/ 1306097 h 1758515"/>
                <a:gd name="connsiteX1338" fmla="*/ 1294946 w 3195269"/>
                <a:gd name="connsiteY1338" fmla="*/ 1326888 h 1758515"/>
                <a:gd name="connsiteX1339" fmla="*/ 1378175 w 3195269"/>
                <a:gd name="connsiteY1339" fmla="*/ 1211433 h 1758515"/>
                <a:gd name="connsiteX1340" fmla="*/ 1354865 w 3195269"/>
                <a:gd name="connsiteY1340" fmla="*/ 1294738 h 1758515"/>
                <a:gd name="connsiteX1341" fmla="*/ 1333419 w 3195269"/>
                <a:gd name="connsiteY1341" fmla="*/ 1320290 h 1758515"/>
                <a:gd name="connsiteX1342" fmla="*/ 1306733 w 3195269"/>
                <a:gd name="connsiteY1342" fmla="*/ 1312759 h 1758515"/>
                <a:gd name="connsiteX1343" fmla="*/ 1302389 w 3195269"/>
                <a:gd name="connsiteY1343" fmla="*/ 1290909 h 1758515"/>
                <a:gd name="connsiteX1344" fmla="*/ 1337713 w 3195269"/>
                <a:gd name="connsiteY1344" fmla="*/ 1184571 h 1758515"/>
                <a:gd name="connsiteX1345" fmla="*/ 1350671 w 3195269"/>
                <a:gd name="connsiteY1345" fmla="*/ 1172293 h 1758515"/>
                <a:gd name="connsiteX1346" fmla="*/ 1373289 w 3195269"/>
                <a:gd name="connsiteY1346" fmla="*/ 1178564 h 1758515"/>
                <a:gd name="connsiteX1347" fmla="*/ 1378175 w 3195269"/>
                <a:gd name="connsiteY1347" fmla="*/ 1211433 h 1758515"/>
                <a:gd name="connsiteX1348" fmla="*/ 1416761 w 3195269"/>
                <a:gd name="connsiteY1348" fmla="*/ 1190818 h 1758515"/>
                <a:gd name="connsiteX1349" fmla="*/ 1414192 w 3195269"/>
                <a:gd name="connsiteY1349" fmla="*/ 1220840 h 1758515"/>
                <a:gd name="connsiteX1350" fmla="*/ 1391159 w 3195269"/>
                <a:gd name="connsiteY1350" fmla="*/ 1259590 h 1758515"/>
                <a:gd name="connsiteX1351" fmla="*/ 1385328 w 3195269"/>
                <a:gd name="connsiteY1351" fmla="*/ 1262385 h 1758515"/>
                <a:gd name="connsiteX1352" fmla="*/ 1384648 w 3195269"/>
                <a:gd name="connsiteY1352" fmla="*/ 1254792 h 1758515"/>
                <a:gd name="connsiteX1353" fmla="*/ 1391776 w 3195269"/>
                <a:gd name="connsiteY1353" fmla="*/ 1204129 h 1758515"/>
                <a:gd name="connsiteX1354" fmla="*/ 1389308 w 3195269"/>
                <a:gd name="connsiteY1354" fmla="*/ 1181965 h 1758515"/>
                <a:gd name="connsiteX1355" fmla="*/ 1388464 w 3195269"/>
                <a:gd name="connsiteY1355" fmla="*/ 1167810 h 1758515"/>
                <a:gd name="connsiteX1356" fmla="*/ 1413953 w 3195269"/>
                <a:gd name="connsiteY1356" fmla="*/ 1162130 h 1758515"/>
                <a:gd name="connsiteX1357" fmla="*/ 1416623 w 3195269"/>
                <a:gd name="connsiteY1357" fmla="*/ 1167306 h 1758515"/>
                <a:gd name="connsiteX1358" fmla="*/ 1416748 w 3195269"/>
                <a:gd name="connsiteY1358" fmla="*/ 1190805 h 1758515"/>
                <a:gd name="connsiteX1359" fmla="*/ 1324654 w 3195269"/>
                <a:gd name="connsiteY1359" fmla="*/ 1149638 h 1758515"/>
                <a:gd name="connsiteX1360" fmla="*/ 1237798 w 3195269"/>
                <a:gd name="connsiteY1360" fmla="*/ 1119754 h 1758515"/>
                <a:gd name="connsiteX1361" fmla="*/ 1168446 w 3195269"/>
                <a:gd name="connsiteY1361" fmla="*/ 1102022 h 1758515"/>
                <a:gd name="connsiteX1362" fmla="*/ 1084487 w 3195269"/>
                <a:gd name="connsiteY1362" fmla="*/ 1087401 h 1758515"/>
                <a:gd name="connsiteX1363" fmla="*/ 1013674 w 3195269"/>
                <a:gd name="connsiteY1363" fmla="*/ 1066194 h 1758515"/>
                <a:gd name="connsiteX1364" fmla="*/ 880576 w 3195269"/>
                <a:gd name="connsiteY1364" fmla="*/ 1018869 h 1758515"/>
                <a:gd name="connsiteX1365" fmla="*/ 863436 w 3195269"/>
                <a:gd name="connsiteY1365" fmla="*/ 1013794 h 1758515"/>
                <a:gd name="connsiteX1366" fmla="*/ 834975 w 3195269"/>
                <a:gd name="connsiteY1366" fmla="*/ 993015 h 1758515"/>
                <a:gd name="connsiteX1367" fmla="*/ 817609 w 3195269"/>
                <a:gd name="connsiteY1367" fmla="*/ 959101 h 1758515"/>
                <a:gd name="connsiteX1368" fmla="*/ 817949 w 3195269"/>
                <a:gd name="connsiteY1368" fmla="*/ 955209 h 1758515"/>
                <a:gd name="connsiteX1369" fmla="*/ 821828 w 3195269"/>
                <a:gd name="connsiteY1369" fmla="*/ 954592 h 1758515"/>
                <a:gd name="connsiteX1370" fmla="*/ 952849 w 3195269"/>
                <a:gd name="connsiteY1370" fmla="*/ 1000306 h 1758515"/>
                <a:gd name="connsiteX1371" fmla="*/ 1143965 w 3195269"/>
                <a:gd name="connsiteY1371" fmla="*/ 1049344 h 1758515"/>
                <a:gd name="connsiteX1372" fmla="*/ 1203619 w 3195269"/>
                <a:gd name="connsiteY1372" fmla="*/ 1059532 h 1758515"/>
                <a:gd name="connsiteX1373" fmla="*/ 1275011 w 3195269"/>
                <a:gd name="connsiteY1373" fmla="*/ 1054873 h 1758515"/>
                <a:gd name="connsiteX1374" fmla="*/ 1319062 w 3195269"/>
                <a:gd name="connsiteY1374" fmla="*/ 1046410 h 1758515"/>
                <a:gd name="connsiteX1375" fmla="*/ 1343418 w 3195269"/>
                <a:gd name="connsiteY1375" fmla="*/ 1044055 h 1758515"/>
                <a:gd name="connsiteX1376" fmla="*/ 1305398 w 3195269"/>
                <a:gd name="connsiteY1376" fmla="*/ 1057014 h 1758515"/>
                <a:gd name="connsiteX1377" fmla="*/ 1273462 w 3195269"/>
                <a:gd name="connsiteY1377" fmla="*/ 1067428 h 1758515"/>
                <a:gd name="connsiteX1378" fmla="*/ 1253501 w 3195269"/>
                <a:gd name="connsiteY1378" fmla="*/ 1087502 h 1758515"/>
                <a:gd name="connsiteX1379" fmla="*/ 1261826 w 3195269"/>
                <a:gd name="connsiteY1379" fmla="*/ 1119036 h 1758515"/>
                <a:gd name="connsiteX1380" fmla="*/ 1279897 w 3195269"/>
                <a:gd name="connsiteY1380" fmla="*/ 1127763 h 1758515"/>
                <a:gd name="connsiteX1381" fmla="*/ 1367824 w 3195269"/>
                <a:gd name="connsiteY1381" fmla="*/ 1143442 h 1758515"/>
                <a:gd name="connsiteX1382" fmla="*/ 1398539 w 3195269"/>
                <a:gd name="connsiteY1382" fmla="*/ 1139147 h 1758515"/>
                <a:gd name="connsiteX1383" fmla="*/ 1450977 w 3195269"/>
                <a:gd name="connsiteY1383" fmla="*/ 1113961 h 1758515"/>
                <a:gd name="connsiteX1384" fmla="*/ 1464150 w 3195269"/>
                <a:gd name="connsiteY1384" fmla="*/ 1092149 h 1758515"/>
                <a:gd name="connsiteX1385" fmla="*/ 1459666 w 3195269"/>
                <a:gd name="connsiteY1385" fmla="*/ 1056774 h 1758515"/>
                <a:gd name="connsiteX1386" fmla="*/ 1432692 w 3195269"/>
                <a:gd name="connsiteY1386" fmla="*/ 1034648 h 1758515"/>
                <a:gd name="connsiteX1387" fmla="*/ 1399181 w 3195269"/>
                <a:gd name="connsiteY1387" fmla="*/ 1036285 h 1758515"/>
                <a:gd name="connsiteX1388" fmla="*/ 1369624 w 3195269"/>
                <a:gd name="connsiteY1388" fmla="*/ 1038703 h 1758515"/>
                <a:gd name="connsiteX1389" fmla="*/ 1402669 w 3195269"/>
                <a:gd name="connsiteY1389" fmla="*/ 1030177 h 1758515"/>
                <a:gd name="connsiteX1390" fmla="*/ 1443295 w 3195269"/>
                <a:gd name="connsiteY1390" fmla="*/ 1018000 h 1758515"/>
                <a:gd name="connsiteX1391" fmla="*/ 1445096 w 3195269"/>
                <a:gd name="connsiteY1391" fmla="*/ 1014335 h 1758515"/>
                <a:gd name="connsiteX1392" fmla="*/ 1442162 w 3195269"/>
                <a:gd name="connsiteY1392" fmla="*/ 1012018 h 1758515"/>
                <a:gd name="connsiteX1393" fmla="*/ 1422327 w 3195269"/>
                <a:gd name="connsiteY1393" fmla="*/ 1014977 h 1758515"/>
                <a:gd name="connsiteX1394" fmla="*/ 1268399 w 3195269"/>
                <a:gd name="connsiteY1394" fmla="*/ 1045743 h 1758515"/>
                <a:gd name="connsiteX1395" fmla="*/ 1250718 w 3195269"/>
                <a:gd name="connsiteY1395" fmla="*/ 1046423 h 1758515"/>
                <a:gd name="connsiteX1396" fmla="*/ 1260881 w 3195269"/>
                <a:gd name="connsiteY1396" fmla="*/ 1030530 h 1758515"/>
                <a:gd name="connsiteX1397" fmla="*/ 1368302 w 3195269"/>
                <a:gd name="connsiteY1397" fmla="*/ 922165 h 1758515"/>
                <a:gd name="connsiteX1398" fmla="*/ 1591254 w 3195269"/>
                <a:gd name="connsiteY1398" fmla="*/ 700774 h 1758515"/>
                <a:gd name="connsiteX1399" fmla="*/ 1708422 w 3195269"/>
                <a:gd name="connsiteY1399" fmla="*/ 583102 h 1758515"/>
                <a:gd name="connsiteX1400" fmla="*/ 1845362 w 3195269"/>
                <a:gd name="connsiteY1400" fmla="*/ 453744 h 1758515"/>
                <a:gd name="connsiteX1401" fmla="*/ 1985903 w 3195269"/>
                <a:gd name="connsiteY1401" fmla="*/ 338565 h 1758515"/>
                <a:gd name="connsiteX1402" fmla="*/ 2007488 w 3195269"/>
                <a:gd name="connsiteY1402" fmla="*/ 343552 h 1758515"/>
                <a:gd name="connsiteX1403" fmla="*/ 2014981 w 3195269"/>
                <a:gd name="connsiteY1403" fmla="*/ 364596 h 1758515"/>
                <a:gd name="connsiteX1404" fmla="*/ 2022701 w 3195269"/>
                <a:gd name="connsiteY1404" fmla="*/ 404202 h 1758515"/>
                <a:gd name="connsiteX1405" fmla="*/ 2049978 w 3195269"/>
                <a:gd name="connsiteY1405" fmla="*/ 459310 h 1758515"/>
                <a:gd name="connsiteX1406" fmla="*/ 2102127 w 3195269"/>
                <a:gd name="connsiteY1406" fmla="*/ 505263 h 1758515"/>
                <a:gd name="connsiteX1407" fmla="*/ 2139340 w 3195269"/>
                <a:gd name="connsiteY1407" fmla="*/ 549743 h 1758515"/>
                <a:gd name="connsiteX1408" fmla="*/ 2139201 w 3195269"/>
                <a:gd name="connsiteY1408" fmla="*/ 566429 h 1758515"/>
                <a:gd name="connsiteX1409" fmla="*/ 2129618 w 3195269"/>
                <a:gd name="connsiteY1409" fmla="*/ 581579 h 1758515"/>
                <a:gd name="connsiteX1410" fmla="*/ 2097039 w 3195269"/>
                <a:gd name="connsiteY1410" fmla="*/ 621613 h 1758515"/>
                <a:gd name="connsiteX1411" fmla="*/ 2040684 w 3195269"/>
                <a:gd name="connsiteY1411" fmla="*/ 649217 h 1758515"/>
                <a:gd name="connsiteX1412" fmla="*/ 1964457 w 3195269"/>
                <a:gd name="connsiteY1412" fmla="*/ 652000 h 1758515"/>
                <a:gd name="connsiteX1413" fmla="*/ 1956964 w 3195269"/>
                <a:gd name="connsiteY1413" fmla="*/ 649431 h 1758515"/>
                <a:gd name="connsiteX1414" fmla="*/ 1959772 w 3195269"/>
                <a:gd name="connsiteY1414" fmla="*/ 643764 h 1758515"/>
                <a:gd name="connsiteX1415" fmla="*/ 2027637 w 3195269"/>
                <a:gd name="connsiteY1415" fmla="*/ 551770 h 1758515"/>
                <a:gd name="connsiteX1416" fmla="*/ 2035382 w 3195269"/>
                <a:gd name="connsiteY1416" fmla="*/ 530450 h 1758515"/>
                <a:gd name="connsiteX1417" fmla="*/ 2020207 w 3195269"/>
                <a:gd name="connsiteY1417" fmla="*/ 545599 h 1758515"/>
                <a:gd name="connsiteX1418" fmla="*/ 1978901 w 3195269"/>
                <a:gd name="connsiteY1418" fmla="*/ 604347 h 1758515"/>
                <a:gd name="connsiteX1419" fmla="*/ 1956787 w 3195269"/>
                <a:gd name="connsiteY1419" fmla="*/ 632581 h 1758515"/>
                <a:gd name="connsiteX1420" fmla="*/ 1913454 w 3195269"/>
                <a:gd name="connsiteY1420" fmla="*/ 663574 h 1758515"/>
                <a:gd name="connsiteX1421" fmla="*/ 1870322 w 3195269"/>
                <a:gd name="connsiteY1421" fmla="*/ 687287 h 1758515"/>
                <a:gd name="connsiteX1422" fmla="*/ 1858572 w 3195269"/>
                <a:gd name="connsiteY1422" fmla="*/ 697588 h 1758515"/>
                <a:gd name="connsiteX1423" fmla="*/ 1857376 w 3195269"/>
                <a:gd name="connsiteY1423" fmla="*/ 701429 h 1758515"/>
                <a:gd name="connsiteX1424" fmla="*/ 1861393 w 3195269"/>
                <a:gd name="connsiteY1424" fmla="*/ 702197 h 1758515"/>
                <a:gd name="connsiteX1425" fmla="*/ 1881618 w 3195269"/>
                <a:gd name="connsiteY1425" fmla="*/ 692538 h 1758515"/>
                <a:gd name="connsiteX1426" fmla="*/ 1924674 w 3195269"/>
                <a:gd name="connsiteY1426" fmla="*/ 673547 h 1758515"/>
                <a:gd name="connsiteX1427" fmla="*/ 1983838 w 3195269"/>
                <a:gd name="connsiteY1427" fmla="*/ 662679 h 1758515"/>
                <a:gd name="connsiteX1428" fmla="*/ 2035433 w 3195269"/>
                <a:gd name="connsiteY1428" fmla="*/ 661785 h 1758515"/>
                <a:gd name="connsiteX1429" fmla="*/ 2108587 w 3195269"/>
                <a:gd name="connsiteY1429" fmla="*/ 624106 h 1758515"/>
                <a:gd name="connsiteX1430" fmla="*/ 2128736 w 3195269"/>
                <a:gd name="connsiteY1430" fmla="*/ 597144 h 1758515"/>
                <a:gd name="connsiteX1431" fmla="*/ 2140070 w 3195269"/>
                <a:gd name="connsiteY1431" fmla="*/ 583266 h 1758515"/>
                <a:gd name="connsiteX1432" fmla="*/ 2144025 w 3195269"/>
                <a:gd name="connsiteY1432" fmla="*/ 582611 h 1758515"/>
                <a:gd name="connsiteX1433" fmla="*/ 2145120 w 3195269"/>
                <a:gd name="connsiteY1433" fmla="*/ 584462 h 1758515"/>
                <a:gd name="connsiteX1434" fmla="*/ 2140096 w 3195269"/>
                <a:gd name="connsiteY1434" fmla="*/ 612218 h 1758515"/>
                <a:gd name="connsiteX1435" fmla="*/ 2095314 w 3195269"/>
                <a:gd name="connsiteY1435" fmla="*/ 665299 h 1758515"/>
                <a:gd name="connsiteX1436" fmla="*/ 2077973 w 3195269"/>
                <a:gd name="connsiteY1436" fmla="*/ 674907 h 1758515"/>
                <a:gd name="connsiteX1437" fmla="*/ 1982049 w 3195269"/>
                <a:gd name="connsiteY1437" fmla="*/ 697651 h 1758515"/>
                <a:gd name="connsiteX1438" fmla="*/ 1855701 w 3195269"/>
                <a:gd name="connsiteY1438" fmla="*/ 763942 h 1758515"/>
                <a:gd name="connsiteX1439" fmla="*/ 1821170 w 3195269"/>
                <a:gd name="connsiteY1439" fmla="*/ 805248 h 1758515"/>
                <a:gd name="connsiteX1440" fmla="*/ 1816107 w 3195269"/>
                <a:gd name="connsiteY1440" fmla="*/ 815084 h 1758515"/>
                <a:gd name="connsiteX1441" fmla="*/ 1816813 w 3195269"/>
                <a:gd name="connsiteY1441" fmla="*/ 816947 h 1758515"/>
                <a:gd name="connsiteX1442" fmla="*/ 1820603 w 3195269"/>
                <a:gd name="connsiteY1442" fmla="*/ 817527 h 1758515"/>
                <a:gd name="connsiteX1443" fmla="*/ 1829960 w 3195269"/>
                <a:gd name="connsiteY1443" fmla="*/ 807943 h 1758515"/>
                <a:gd name="connsiteX1444" fmla="*/ 1841873 w 3195269"/>
                <a:gd name="connsiteY1444" fmla="*/ 810336 h 1758515"/>
                <a:gd name="connsiteX1445" fmla="*/ 1845022 w 3195269"/>
                <a:gd name="connsiteY1445" fmla="*/ 813270 h 1758515"/>
                <a:gd name="connsiteX1446" fmla="*/ 1846835 w 3195269"/>
                <a:gd name="connsiteY1446" fmla="*/ 810235 h 1758515"/>
                <a:gd name="connsiteX1447" fmla="*/ 1845475 w 3195269"/>
                <a:gd name="connsiteY1447" fmla="*/ 792869 h 1758515"/>
                <a:gd name="connsiteX1448" fmla="*/ 1856595 w 3195269"/>
                <a:gd name="connsiteY1448" fmla="*/ 804530 h 1758515"/>
                <a:gd name="connsiteX1449" fmla="*/ 1868483 w 3195269"/>
                <a:gd name="connsiteY1449" fmla="*/ 767682 h 1758515"/>
                <a:gd name="connsiteX1450" fmla="*/ 1879628 w 3195269"/>
                <a:gd name="connsiteY1450" fmla="*/ 802427 h 1758515"/>
                <a:gd name="connsiteX1451" fmla="*/ 1879628 w 3195269"/>
                <a:gd name="connsiteY1451" fmla="*/ 762292 h 1758515"/>
                <a:gd name="connsiteX1452" fmla="*/ 1882159 w 3195269"/>
                <a:gd name="connsiteY1452" fmla="*/ 762028 h 1758515"/>
                <a:gd name="connsiteX1453" fmla="*/ 1883847 w 3195269"/>
                <a:gd name="connsiteY1453" fmla="*/ 772644 h 1758515"/>
                <a:gd name="connsiteX1454" fmla="*/ 1885509 w 3195269"/>
                <a:gd name="connsiteY1454" fmla="*/ 785981 h 1758515"/>
                <a:gd name="connsiteX1455" fmla="*/ 1891038 w 3195269"/>
                <a:gd name="connsiteY1455" fmla="*/ 801193 h 1758515"/>
                <a:gd name="connsiteX1456" fmla="*/ 1891378 w 3195269"/>
                <a:gd name="connsiteY1456" fmla="*/ 774722 h 1758515"/>
                <a:gd name="connsiteX1457" fmla="*/ 1891680 w 3195269"/>
                <a:gd name="connsiteY1457" fmla="*/ 750203 h 1758515"/>
                <a:gd name="connsiteX1458" fmla="*/ 1894324 w 3195269"/>
                <a:gd name="connsiteY1458" fmla="*/ 747067 h 1758515"/>
                <a:gd name="connsiteX1459" fmla="*/ 1897939 w 3195269"/>
                <a:gd name="connsiteY1459" fmla="*/ 750707 h 1758515"/>
                <a:gd name="connsiteX1460" fmla="*/ 1899538 w 3195269"/>
                <a:gd name="connsiteY1460" fmla="*/ 775327 h 1758515"/>
                <a:gd name="connsiteX1461" fmla="*/ 1906552 w 3195269"/>
                <a:gd name="connsiteY1461" fmla="*/ 789670 h 1758515"/>
                <a:gd name="connsiteX1462" fmla="*/ 1907119 w 3195269"/>
                <a:gd name="connsiteY1462" fmla="*/ 748918 h 1758515"/>
                <a:gd name="connsiteX1463" fmla="*/ 1909399 w 3195269"/>
                <a:gd name="connsiteY1463" fmla="*/ 735935 h 1758515"/>
                <a:gd name="connsiteX1464" fmla="*/ 1911439 w 3195269"/>
                <a:gd name="connsiteY1464" fmla="*/ 735292 h 1758515"/>
                <a:gd name="connsiteX1465" fmla="*/ 1913139 w 3195269"/>
                <a:gd name="connsiteY1465" fmla="*/ 736363 h 1758515"/>
                <a:gd name="connsiteX1466" fmla="*/ 1912925 w 3195269"/>
                <a:gd name="connsiteY1466" fmla="*/ 747181 h 1758515"/>
                <a:gd name="connsiteX1467" fmla="*/ 1916312 w 3195269"/>
                <a:gd name="connsiteY1467" fmla="*/ 780704 h 1758515"/>
                <a:gd name="connsiteX1468" fmla="*/ 1919939 w 3195269"/>
                <a:gd name="connsiteY1468" fmla="*/ 768904 h 1758515"/>
                <a:gd name="connsiteX1469" fmla="*/ 1920544 w 3195269"/>
                <a:gd name="connsiteY1469" fmla="*/ 755454 h 1758515"/>
                <a:gd name="connsiteX1470" fmla="*/ 1921589 w 3195269"/>
                <a:gd name="connsiteY1470" fmla="*/ 744297 h 1758515"/>
                <a:gd name="connsiteX1471" fmla="*/ 1925820 w 3195269"/>
                <a:gd name="connsiteY1471" fmla="*/ 730167 h 1758515"/>
                <a:gd name="connsiteX1472" fmla="*/ 1928024 w 3195269"/>
                <a:gd name="connsiteY1472" fmla="*/ 743188 h 1758515"/>
                <a:gd name="connsiteX1473" fmla="*/ 1928981 w 3195269"/>
                <a:gd name="connsiteY1473" fmla="*/ 772254 h 1758515"/>
                <a:gd name="connsiteX1474" fmla="*/ 1931248 w 3195269"/>
                <a:gd name="connsiteY1474" fmla="*/ 775641 h 1758515"/>
                <a:gd name="connsiteX1475" fmla="*/ 1933855 w 3195269"/>
                <a:gd name="connsiteY1475" fmla="*/ 773035 h 1758515"/>
                <a:gd name="connsiteX1476" fmla="*/ 1942116 w 3195269"/>
                <a:gd name="connsiteY1476" fmla="*/ 766285 h 1758515"/>
                <a:gd name="connsiteX1477" fmla="*/ 1946385 w 3195269"/>
                <a:gd name="connsiteY1477" fmla="*/ 761902 h 1758515"/>
                <a:gd name="connsiteX1478" fmla="*/ 1952505 w 3195269"/>
                <a:gd name="connsiteY1478" fmla="*/ 748818 h 1758515"/>
                <a:gd name="connsiteX1479" fmla="*/ 1954697 w 3195269"/>
                <a:gd name="connsiteY1479" fmla="*/ 792743 h 1758515"/>
                <a:gd name="connsiteX1480" fmla="*/ 1950465 w 3195269"/>
                <a:gd name="connsiteY1480" fmla="*/ 801735 h 1758515"/>
                <a:gd name="connsiteX1481" fmla="*/ 1898568 w 3195269"/>
                <a:gd name="connsiteY1481" fmla="*/ 836127 h 1758515"/>
                <a:gd name="connsiteX1482" fmla="*/ 1886366 w 3195269"/>
                <a:gd name="connsiteY1482" fmla="*/ 838029 h 1758515"/>
                <a:gd name="connsiteX1483" fmla="*/ 1842553 w 3195269"/>
                <a:gd name="connsiteY1483" fmla="*/ 834843 h 1758515"/>
                <a:gd name="connsiteX1484" fmla="*/ 1826963 w 3195269"/>
                <a:gd name="connsiteY1484" fmla="*/ 836669 h 1758515"/>
                <a:gd name="connsiteX1485" fmla="*/ 1778781 w 3195269"/>
                <a:gd name="connsiteY1485" fmla="*/ 825032 h 1758515"/>
                <a:gd name="connsiteX1486" fmla="*/ 1778139 w 3195269"/>
                <a:gd name="connsiteY1486" fmla="*/ 800224 h 1758515"/>
                <a:gd name="connsiteX1487" fmla="*/ 1789750 w 3195269"/>
                <a:gd name="connsiteY1487" fmla="*/ 770717 h 1758515"/>
                <a:gd name="connsiteX1488" fmla="*/ 1782446 w 3195269"/>
                <a:gd name="connsiteY1488" fmla="*/ 744951 h 1758515"/>
                <a:gd name="connsiteX1489" fmla="*/ 1759916 w 3195269"/>
                <a:gd name="connsiteY1489" fmla="*/ 696077 h 1758515"/>
                <a:gd name="connsiteX1490" fmla="*/ 1746466 w 3195269"/>
                <a:gd name="connsiteY1490" fmla="*/ 660488 h 1758515"/>
                <a:gd name="connsiteX1491" fmla="*/ 1754224 w 3195269"/>
                <a:gd name="connsiteY1491" fmla="*/ 622796 h 1758515"/>
                <a:gd name="connsiteX1492" fmla="*/ 1765898 w 3195269"/>
                <a:gd name="connsiteY1492" fmla="*/ 609170 h 1758515"/>
                <a:gd name="connsiteX1493" fmla="*/ 1908630 w 3195269"/>
                <a:gd name="connsiteY1493" fmla="*/ 456980 h 1758515"/>
                <a:gd name="connsiteX1494" fmla="*/ 1939018 w 3195269"/>
                <a:gd name="connsiteY1494" fmla="*/ 423948 h 1758515"/>
                <a:gd name="connsiteX1495" fmla="*/ 1951637 w 3195269"/>
                <a:gd name="connsiteY1495" fmla="*/ 408307 h 1758515"/>
                <a:gd name="connsiteX1496" fmla="*/ 1951750 w 3195269"/>
                <a:gd name="connsiteY1496" fmla="*/ 406191 h 1758515"/>
                <a:gd name="connsiteX1497" fmla="*/ 1948224 w 3195269"/>
                <a:gd name="connsiteY1497" fmla="*/ 404945 h 1758515"/>
                <a:gd name="connsiteX1498" fmla="*/ 1932784 w 3195269"/>
                <a:gd name="connsiteY1498" fmla="*/ 417828 h 1758515"/>
                <a:gd name="connsiteX1499" fmla="*/ 1888884 w 3195269"/>
                <a:gd name="connsiteY1499" fmla="*/ 462786 h 1758515"/>
                <a:gd name="connsiteX1500" fmla="*/ 1758833 w 3195269"/>
                <a:gd name="connsiteY1500" fmla="*/ 596111 h 1758515"/>
                <a:gd name="connsiteX1501" fmla="*/ 1740056 w 3195269"/>
                <a:gd name="connsiteY1501" fmla="*/ 684730 h 1758515"/>
                <a:gd name="connsiteX1502" fmla="*/ 1755030 w 3195269"/>
                <a:gd name="connsiteY1502" fmla="*/ 714816 h 1758515"/>
                <a:gd name="connsiteX1503" fmla="*/ 1772749 w 3195269"/>
                <a:gd name="connsiteY1503" fmla="*/ 748578 h 1758515"/>
                <a:gd name="connsiteX1504" fmla="*/ 1779965 w 3195269"/>
                <a:gd name="connsiteY1504" fmla="*/ 767368 h 1758515"/>
                <a:gd name="connsiteX1505" fmla="*/ 1770280 w 3195269"/>
                <a:gd name="connsiteY1505" fmla="*/ 794305 h 1758515"/>
                <a:gd name="connsiteX1506" fmla="*/ 1603545 w 3195269"/>
                <a:gd name="connsiteY1506" fmla="*/ 923361 h 1758515"/>
                <a:gd name="connsiteX1507" fmla="*/ 1589579 w 3195269"/>
                <a:gd name="connsiteY1507" fmla="*/ 934607 h 1758515"/>
                <a:gd name="connsiteX1508" fmla="*/ 1576960 w 3195269"/>
                <a:gd name="connsiteY1508" fmla="*/ 947339 h 1758515"/>
                <a:gd name="connsiteX1509" fmla="*/ 1577716 w 3195269"/>
                <a:gd name="connsiteY1509" fmla="*/ 963949 h 1758515"/>
                <a:gd name="connsiteX1510" fmla="*/ 1576192 w 3195269"/>
                <a:gd name="connsiteY1510" fmla="*/ 995898 h 1758515"/>
                <a:gd name="connsiteX1511" fmla="*/ 1587337 w 3195269"/>
                <a:gd name="connsiteY1511" fmla="*/ 978872 h 1758515"/>
                <a:gd name="connsiteX1512" fmla="*/ 1593294 w 3195269"/>
                <a:gd name="connsiteY1512" fmla="*/ 948107 h 1758515"/>
                <a:gd name="connsiteX1513" fmla="*/ 1599717 w 3195269"/>
                <a:gd name="connsiteY1513" fmla="*/ 936911 h 1758515"/>
                <a:gd name="connsiteX1514" fmla="*/ 1603772 w 3195269"/>
                <a:gd name="connsiteY1514" fmla="*/ 936395 h 1758515"/>
                <a:gd name="connsiteX1515" fmla="*/ 1604867 w 3195269"/>
                <a:gd name="connsiteY1515" fmla="*/ 938234 h 1758515"/>
                <a:gd name="connsiteX1516" fmla="*/ 1604301 w 3195269"/>
                <a:gd name="connsiteY1516" fmla="*/ 951545 h 1758515"/>
                <a:gd name="connsiteX1517" fmla="*/ 1604301 w 3195269"/>
                <a:gd name="connsiteY1517" fmla="*/ 980812 h 1758515"/>
                <a:gd name="connsiteX1518" fmla="*/ 1608028 w 3195269"/>
                <a:gd name="connsiteY1518" fmla="*/ 966052 h 1758515"/>
                <a:gd name="connsiteX1519" fmla="*/ 1610496 w 3195269"/>
                <a:gd name="connsiteY1519" fmla="*/ 948308 h 1758515"/>
                <a:gd name="connsiteX1520" fmla="*/ 1614413 w 3195269"/>
                <a:gd name="connsiteY1520" fmla="*/ 928713 h 1758515"/>
                <a:gd name="connsiteX1521" fmla="*/ 1616088 w 3195269"/>
                <a:gd name="connsiteY1521" fmla="*/ 927454 h 1758515"/>
                <a:gd name="connsiteX1522" fmla="*/ 1618342 w 3195269"/>
                <a:gd name="connsiteY1522" fmla="*/ 930086 h 1758515"/>
                <a:gd name="connsiteX1523" fmla="*/ 1615017 w 3195269"/>
                <a:gd name="connsiteY1523" fmla="*/ 965725 h 1758515"/>
                <a:gd name="connsiteX1524" fmla="*/ 1616088 w 3195269"/>
                <a:gd name="connsiteY1524" fmla="*/ 972147 h 1758515"/>
                <a:gd name="connsiteX1525" fmla="*/ 1619060 w 3195269"/>
                <a:gd name="connsiteY1525" fmla="*/ 970523 h 1758515"/>
                <a:gd name="connsiteX1526" fmla="*/ 1622498 w 3195269"/>
                <a:gd name="connsiteY1526" fmla="*/ 965410 h 1758515"/>
                <a:gd name="connsiteX1527" fmla="*/ 1623896 w 3195269"/>
                <a:gd name="connsiteY1527" fmla="*/ 969566 h 1758515"/>
                <a:gd name="connsiteX1528" fmla="*/ 1625671 w 3195269"/>
                <a:gd name="connsiteY1528" fmla="*/ 982046 h 1758515"/>
                <a:gd name="connsiteX1529" fmla="*/ 1637509 w 3195269"/>
                <a:gd name="connsiteY1529" fmla="*/ 918815 h 1758515"/>
                <a:gd name="connsiteX1530" fmla="*/ 1638038 w 3195269"/>
                <a:gd name="connsiteY1530" fmla="*/ 914382 h 1758515"/>
                <a:gd name="connsiteX1531" fmla="*/ 1641123 w 3195269"/>
                <a:gd name="connsiteY1531" fmla="*/ 909193 h 1758515"/>
                <a:gd name="connsiteX1532" fmla="*/ 1643718 w 3195269"/>
                <a:gd name="connsiteY1532" fmla="*/ 914017 h 1758515"/>
                <a:gd name="connsiteX1533" fmla="*/ 1638957 w 3195269"/>
                <a:gd name="connsiteY1533" fmla="*/ 956343 h 1758515"/>
                <a:gd name="connsiteX1534" fmla="*/ 1638920 w 3195269"/>
                <a:gd name="connsiteY1534" fmla="*/ 968382 h 1758515"/>
                <a:gd name="connsiteX1535" fmla="*/ 1649662 w 3195269"/>
                <a:gd name="connsiteY1535" fmla="*/ 936571 h 1758515"/>
                <a:gd name="connsiteX1536" fmla="*/ 1651840 w 3195269"/>
                <a:gd name="connsiteY1536" fmla="*/ 961355 h 1758515"/>
                <a:gd name="connsiteX1537" fmla="*/ 1654636 w 3195269"/>
                <a:gd name="connsiteY1537" fmla="*/ 961569 h 1758515"/>
                <a:gd name="connsiteX1538" fmla="*/ 1662469 w 3195269"/>
                <a:gd name="connsiteY1538" fmla="*/ 927479 h 1758515"/>
                <a:gd name="connsiteX1539" fmla="*/ 1666902 w 3195269"/>
                <a:gd name="connsiteY1539" fmla="*/ 943548 h 1758515"/>
                <a:gd name="connsiteX1540" fmla="*/ 1681749 w 3195269"/>
                <a:gd name="connsiteY1540" fmla="*/ 876627 h 1758515"/>
                <a:gd name="connsiteX1541" fmla="*/ 1681699 w 3195269"/>
                <a:gd name="connsiteY1541" fmla="*/ 898640 h 1758515"/>
                <a:gd name="connsiteX1542" fmla="*/ 1678815 w 3195269"/>
                <a:gd name="connsiteY1542" fmla="*/ 945676 h 1758515"/>
                <a:gd name="connsiteX1543" fmla="*/ 1689179 w 3195269"/>
                <a:gd name="connsiteY1543" fmla="*/ 968344 h 1758515"/>
                <a:gd name="connsiteX1544" fmla="*/ 1699896 w 3195269"/>
                <a:gd name="connsiteY1544" fmla="*/ 978180 h 1758515"/>
                <a:gd name="connsiteX1545" fmla="*/ 1617914 w 3195269"/>
                <a:gd name="connsiteY1545" fmla="*/ 1027419 h 1758515"/>
                <a:gd name="connsiteX1546" fmla="*/ 1474111 w 3195269"/>
                <a:gd name="connsiteY1546" fmla="*/ 1110359 h 1758515"/>
                <a:gd name="connsiteX1547" fmla="*/ 1433888 w 3195269"/>
                <a:gd name="connsiteY1547" fmla="*/ 1134866 h 1758515"/>
                <a:gd name="connsiteX1548" fmla="*/ 1324641 w 3195269"/>
                <a:gd name="connsiteY1548" fmla="*/ 1149814 h 1758515"/>
                <a:gd name="connsiteX1549" fmla="*/ 1383162 w 3195269"/>
                <a:gd name="connsiteY1549" fmla="*/ 1057870 h 1758515"/>
                <a:gd name="connsiteX1550" fmla="*/ 1390491 w 3195269"/>
                <a:gd name="connsiteY1550" fmla="*/ 1086721 h 1758515"/>
                <a:gd name="connsiteX1551" fmla="*/ 1382482 w 3195269"/>
                <a:gd name="connsiteY1551" fmla="*/ 1091834 h 1758515"/>
                <a:gd name="connsiteX1552" fmla="*/ 1376714 w 3195269"/>
                <a:gd name="connsiteY1552" fmla="*/ 1089492 h 1758515"/>
                <a:gd name="connsiteX1553" fmla="*/ 1383149 w 3195269"/>
                <a:gd name="connsiteY1553" fmla="*/ 1057858 h 1758515"/>
                <a:gd name="connsiteX1554" fmla="*/ 1400125 w 3195269"/>
                <a:gd name="connsiteY1554" fmla="*/ 1114515 h 1758515"/>
                <a:gd name="connsiteX1555" fmla="*/ 1407757 w 3195269"/>
                <a:gd name="connsiteY1555" fmla="*/ 1117374 h 1758515"/>
                <a:gd name="connsiteX1556" fmla="*/ 1440323 w 3195269"/>
                <a:gd name="connsiteY1556" fmla="*/ 1098861 h 1758515"/>
                <a:gd name="connsiteX1557" fmla="*/ 1446935 w 3195269"/>
                <a:gd name="connsiteY1557" fmla="*/ 1098219 h 1758515"/>
                <a:gd name="connsiteX1558" fmla="*/ 1449755 w 3195269"/>
                <a:gd name="connsiteY1558" fmla="*/ 1100700 h 1758515"/>
                <a:gd name="connsiteX1559" fmla="*/ 1449327 w 3195269"/>
                <a:gd name="connsiteY1559" fmla="*/ 1102765 h 1758515"/>
                <a:gd name="connsiteX1560" fmla="*/ 1440600 w 3195269"/>
                <a:gd name="connsiteY1560" fmla="*/ 1109490 h 1758515"/>
                <a:gd name="connsiteX1561" fmla="*/ 1399811 w 3195269"/>
                <a:gd name="connsiteY1561" fmla="*/ 1128015 h 1758515"/>
                <a:gd name="connsiteX1562" fmla="*/ 1371627 w 3195269"/>
                <a:gd name="connsiteY1562" fmla="*/ 1134110 h 1758515"/>
                <a:gd name="connsiteX1563" fmla="*/ 1281232 w 3195269"/>
                <a:gd name="connsiteY1563" fmla="*/ 1119905 h 1758515"/>
                <a:gd name="connsiteX1564" fmla="*/ 1273008 w 3195269"/>
                <a:gd name="connsiteY1564" fmla="*/ 1116416 h 1758515"/>
                <a:gd name="connsiteX1565" fmla="*/ 1271384 w 3195269"/>
                <a:gd name="connsiteY1565" fmla="*/ 1079392 h 1758515"/>
                <a:gd name="connsiteX1566" fmla="*/ 1277341 w 3195269"/>
                <a:gd name="connsiteY1566" fmla="*/ 1076307 h 1758515"/>
                <a:gd name="connsiteX1567" fmla="*/ 1326681 w 3195269"/>
                <a:gd name="connsiteY1567" fmla="*/ 1061686 h 1758515"/>
                <a:gd name="connsiteX1568" fmla="*/ 1334413 w 3195269"/>
                <a:gd name="connsiteY1568" fmla="*/ 1067378 h 1758515"/>
                <a:gd name="connsiteX1569" fmla="*/ 1324225 w 3195269"/>
                <a:gd name="connsiteY1569" fmla="*/ 1088837 h 1758515"/>
                <a:gd name="connsiteX1570" fmla="*/ 1305726 w 3195269"/>
                <a:gd name="connsiteY1570" fmla="*/ 1100360 h 1758515"/>
                <a:gd name="connsiteX1571" fmla="*/ 1307879 w 3195269"/>
                <a:gd name="connsiteY1571" fmla="*/ 1103067 h 1758515"/>
                <a:gd name="connsiteX1572" fmla="*/ 1344073 w 3195269"/>
                <a:gd name="connsiteY1572" fmla="*/ 1093056 h 1758515"/>
                <a:gd name="connsiteX1573" fmla="*/ 1380618 w 3195269"/>
                <a:gd name="connsiteY1573" fmla="*/ 1102954 h 1758515"/>
                <a:gd name="connsiteX1574" fmla="*/ 1393526 w 3195269"/>
                <a:gd name="connsiteY1574" fmla="*/ 1106707 h 1758515"/>
                <a:gd name="connsiteX1575" fmla="*/ 1400125 w 3195269"/>
                <a:gd name="connsiteY1575" fmla="*/ 1114490 h 1758515"/>
                <a:gd name="connsiteX1576" fmla="*/ 1396876 w 3195269"/>
                <a:gd name="connsiteY1576" fmla="*/ 1091242 h 1758515"/>
                <a:gd name="connsiteX1577" fmla="*/ 1398324 w 3195269"/>
                <a:gd name="connsiteY1577" fmla="*/ 1090436 h 1758515"/>
                <a:gd name="connsiteX1578" fmla="*/ 1401599 w 3195269"/>
                <a:gd name="connsiteY1578" fmla="*/ 1094882 h 1758515"/>
                <a:gd name="connsiteX1579" fmla="*/ 1399005 w 3195269"/>
                <a:gd name="connsiteY1579" fmla="*/ 1095826 h 1758515"/>
                <a:gd name="connsiteX1580" fmla="*/ 1396876 w 3195269"/>
                <a:gd name="connsiteY1580" fmla="*/ 1091242 h 1758515"/>
                <a:gd name="connsiteX1581" fmla="*/ 1405880 w 3195269"/>
                <a:gd name="connsiteY1581" fmla="*/ 1073158 h 1758515"/>
                <a:gd name="connsiteX1582" fmla="*/ 1406573 w 3195269"/>
                <a:gd name="connsiteY1582" fmla="*/ 1071836 h 1758515"/>
                <a:gd name="connsiteX1583" fmla="*/ 1406775 w 3195269"/>
                <a:gd name="connsiteY1583" fmla="*/ 1073448 h 1758515"/>
                <a:gd name="connsiteX1584" fmla="*/ 1405880 w 3195269"/>
                <a:gd name="connsiteY1584" fmla="*/ 1073158 h 1758515"/>
                <a:gd name="connsiteX1585" fmla="*/ 1408714 w 3195269"/>
                <a:gd name="connsiteY1585" fmla="*/ 1091696 h 1758515"/>
                <a:gd name="connsiteX1586" fmla="*/ 1411182 w 3195269"/>
                <a:gd name="connsiteY1586" fmla="*/ 1089076 h 1758515"/>
                <a:gd name="connsiteX1587" fmla="*/ 1413210 w 3195269"/>
                <a:gd name="connsiteY1587" fmla="*/ 1092539 h 1758515"/>
                <a:gd name="connsiteX1588" fmla="*/ 1411333 w 3195269"/>
                <a:gd name="connsiteY1588" fmla="*/ 1095826 h 1758515"/>
                <a:gd name="connsiteX1589" fmla="*/ 1408714 w 3195269"/>
                <a:gd name="connsiteY1589" fmla="*/ 1091696 h 1758515"/>
                <a:gd name="connsiteX1590" fmla="*/ 1418965 w 3195269"/>
                <a:gd name="connsiteY1590" fmla="*/ 1073813 h 1758515"/>
                <a:gd name="connsiteX1591" fmla="*/ 1421320 w 3195269"/>
                <a:gd name="connsiteY1591" fmla="*/ 1090260 h 1758515"/>
                <a:gd name="connsiteX1592" fmla="*/ 1420174 w 3195269"/>
                <a:gd name="connsiteY1592" fmla="*/ 1091595 h 1758515"/>
                <a:gd name="connsiteX1593" fmla="*/ 1417340 w 3195269"/>
                <a:gd name="connsiteY1593" fmla="*/ 1090046 h 1758515"/>
                <a:gd name="connsiteX1594" fmla="*/ 1418965 w 3195269"/>
                <a:gd name="connsiteY1594" fmla="*/ 1073801 h 1758515"/>
                <a:gd name="connsiteX1595" fmla="*/ 1414759 w 3195269"/>
                <a:gd name="connsiteY1595" fmla="*/ 1047090 h 1758515"/>
                <a:gd name="connsiteX1596" fmla="*/ 1418826 w 3195269"/>
                <a:gd name="connsiteY1596" fmla="*/ 1072844 h 1758515"/>
                <a:gd name="connsiteX1597" fmla="*/ 1414759 w 3195269"/>
                <a:gd name="connsiteY1597" fmla="*/ 1047090 h 1758515"/>
                <a:gd name="connsiteX1598" fmla="*/ 1427264 w 3195269"/>
                <a:gd name="connsiteY1598" fmla="*/ 1062681 h 1758515"/>
                <a:gd name="connsiteX1599" fmla="*/ 1433284 w 3195269"/>
                <a:gd name="connsiteY1599" fmla="*/ 1085109 h 1758515"/>
                <a:gd name="connsiteX1600" fmla="*/ 1432326 w 3195269"/>
                <a:gd name="connsiteY1600" fmla="*/ 1086671 h 1758515"/>
                <a:gd name="connsiteX1601" fmla="*/ 1429228 w 3195269"/>
                <a:gd name="connsiteY1601" fmla="*/ 1084996 h 1758515"/>
                <a:gd name="connsiteX1602" fmla="*/ 1427264 w 3195269"/>
                <a:gd name="connsiteY1602" fmla="*/ 1062681 h 1758515"/>
                <a:gd name="connsiteX1603" fmla="*/ 1367735 w 3195269"/>
                <a:gd name="connsiteY1603" fmla="*/ 1088069 h 1758515"/>
                <a:gd name="connsiteX1604" fmla="*/ 1355495 w 3195269"/>
                <a:gd name="connsiteY1604" fmla="*/ 1067957 h 1758515"/>
                <a:gd name="connsiteX1605" fmla="*/ 1358303 w 3195269"/>
                <a:gd name="connsiteY1605" fmla="*/ 1065602 h 1758515"/>
                <a:gd name="connsiteX1606" fmla="*/ 1359096 w 3195269"/>
                <a:gd name="connsiteY1606" fmla="*/ 1067630 h 1758515"/>
                <a:gd name="connsiteX1607" fmla="*/ 1364260 w 3195269"/>
                <a:gd name="connsiteY1607" fmla="*/ 1065980 h 1758515"/>
                <a:gd name="connsiteX1608" fmla="*/ 1365569 w 3195269"/>
                <a:gd name="connsiteY1608" fmla="*/ 1061824 h 1758515"/>
                <a:gd name="connsiteX1609" fmla="*/ 1369473 w 3195269"/>
                <a:gd name="connsiteY1609" fmla="*/ 1076206 h 1758515"/>
                <a:gd name="connsiteX1610" fmla="*/ 1375959 w 3195269"/>
                <a:gd name="connsiteY1610" fmla="*/ 1089341 h 1758515"/>
                <a:gd name="connsiteX1611" fmla="*/ 1367735 w 3195269"/>
                <a:gd name="connsiteY1611" fmla="*/ 1088081 h 1758515"/>
                <a:gd name="connsiteX1612" fmla="*/ 1346679 w 3195269"/>
                <a:gd name="connsiteY1612" fmla="*/ 1043085 h 1758515"/>
                <a:gd name="connsiteX1613" fmla="*/ 1363038 w 3195269"/>
                <a:gd name="connsiteY1613" fmla="*/ 1039799 h 1758515"/>
                <a:gd name="connsiteX1614" fmla="*/ 1346679 w 3195269"/>
                <a:gd name="connsiteY1614" fmla="*/ 1043085 h 1758515"/>
                <a:gd name="connsiteX1615" fmla="*/ 1450373 w 3195269"/>
                <a:gd name="connsiteY1615" fmla="*/ 1075664 h 1758515"/>
                <a:gd name="connsiteX1616" fmla="*/ 1451783 w 3195269"/>
                <a:gd name="connsiteY1616" fmla="*/ 1073750 h 1758515"/>
                <a:gd name="connsiteX1617" fmla="*/ 1451884 w 3195269"/>
                <a:gd name="connsiteY1617" fmla="*/ 1075879 h 1758515"/>
                <a:gd name="connsiteX1618" fmla="*/ 1450902 w 3195269"/>
                <a:gd name="connsiteY1618" fmla="*/ 1077629 h 1758515"/>
                <a:gd name="connsiteX1619" fmla="*/ 1450373 w 3195269"/>
                <a:gd name="connsiteY1619" fmla="*/ 1075664 h 1758515"/>
                <a:gd name="connsiteX1620" fmla="*/ 1942695 w 3195269"/>
                <a:gd name="connsiteY1620" fmla="*/ 726036 h 1758515"/>
                <a:gd name="connsiteX1621" fmla="*/ 1942154 w 3195269"/>
                <a:gd name="connsiteY1621" fmla="*/ 731426 h 1758515"/>
                <a:gd name="connsiteX1622" fmla="*/ 1940492 w 3195269"/>
                <a:gd name="connsiteY1622" fmla="*/ 734486 h 1758515"/>
                <a:gd name="connsiteX1623" fmla="*/ 1939799 w 3195269"/>
                <a:gd name="connsiteY1623" fmla="*/ 730595 h 1758515"/>
                <a:gd name="connsiteX1624" fmla="*/ 1942695 w 3195269"/>
                <a:gd name="connsiteY1624" fmla="*/ 726049 h 1758515"/>
                <a:gd name="connsiteX1625" fmla="*/ 1667393 w 3195269"/>
                <a:gd name="connsiteY1625" fmla="*/ 890228 h 1758515"/>
                <a:gd name="connsiteX1626" fmla="*/ 1667393 w 3195269"/>
                <a:gd name="connsiteY1626" fmla="*/ 908702 h 1758515"/>
                <a:gd name="connsiteX1627" fmla="*/ 1666234 w 3195269"/>
                <a:gd name="connsiteY1627" fmla="*/ 908702 h 1758515"/>
                <a:gd name="connsiteX1628" fmla="*/ 1666234 w 3195269"/>
                <a:gd name="connsiteY1628" fmla="*/ 890228 h 1758515"/>
                <a:gd name="connsiteX1629" fmla="*/ 1667393 w 3195269"/>
                <a:gd name="connsiteY1629" fmla="*/ 890228 h 1758515"/>
                <a:gd name="connsiteX1630" fmla="*/ 1654158 w 3195269"/>
                <a:gd name="connsiteY1630" fmla="*/ 911662 h 1758515"/>
                <a:gd name="connsiteX1631" fmla="*/ 1652911 w 3195269"/>
                <a:gd name="connsiteY1631" fmla="*/ 915200 h 1758515"/>
                <a:gd name="connsiteX1632" fmla="*/ 1652357 w 3195269"/>
                <a:gd name="connsiteY1632" fmla="*/ 911271 h 1758515"/>
                <a:gd name="connsiteX1633" fmla="*/ 1653591 w 3195269"/>
                <a:gd name="connsiteY1633" fmla="*/ 907707 h 1758515"/>
                <a:gd name="connsiteX1634" fmla="*/ 1654145 w 3195269"/>
                <a:gd name="connsiteY1634" fmla="*/ 911662 h 1758515"/>
                <a:gd name="connsiteX1635" fmla="*/ 1627195 w 3195269"/>
                <a:gd name="connsiteY1635" fmla="*/ 937944 h 1758515"/>
                <a:gd name="connsiteX1636" fmla="*/ 1626654 w 3195269"/>
                <a:gd name="connsiteY1636" fmla="*/ 941949 h 1758515"/>
                <a:gd name="connsiteX1637" fmla="*/ 1625394 w 3195269"/>
                <a:gd name="connsiteY1637" fmla="*/ 939241 h 1758515"/>
                <a:gd name="connsiteX1638" fmla="*/ 1625860 w 3195269"/>
                <a:gd name="connsiteY1638" fmla="*/ 935224 h 1758515"/>
                <a:gd name="connsiteX1639" fmla="*/ 1627195 w 3195269"/>
                <a:gd name="connsiteY1639" fmla="*/ 937944 h 1758515"/>
                <a:gd name="connsiteX1640" fmla="*/ 1531486 w 3195269"/>
                <a:gd name="connsiteY1640" fmla="*/ 1234945 h 1758515"/>
                <a:gd name="connsiteX1641" fmla="*/ 1524925 w 3195269"/>
                <a:gd name="connsiteY1641" fmla="*/ 1235877 h 1758515"/>
                <a:gd name="connsiteX1642" fmla="*/ 1435689 w 3195269"/>
                <a:gd name="connsiteY1642" fmla="*/ 1216332 h 1758515"/>
                <a:gd name="connsiteX1643" fmla="*/ 1426886 w 3195269"/>
                <a:gd name="connsiteY1643" fmla="*/ 1202769 h 1758515"/>
                <a:gd name="connsiteX1644" fmla="*/ 1426974 w 3195269"/>
                <a:gd name="connsiteY1644" fmla="*/ 1187103 h 1758515"/>
                <a:gd name="connsiteX1645" fmla="*/ 1427591 w 3195269"/>
                <a:gd name="connsiteY1645" fmla="*/ 1187103 h 1758515"/>
                <a:gd name="connsiteX1646" fmla="*/ 1428838 w 3195269"/>
                <a:gd name="connsiteY1646" fmla="*/ 1166991 h 1758515"/>
                <a:gd name="connsiteX1647" fmla="*/ 1442363 w 3195269"/>
                <a:gd name="connsiteY1647" fmla="*/ 1145948 h 1758515"/>
                <a:gd name="connsiteX1648" fmla="*/ 1464188 w 3195269"/>
                <a:gd name="connsiteY1648" fmla="*/ 1134589 h 1758515"/>
                <a:gd name="connsiteX1649" fmla="*/ 1485923 w 3195269"/>
                <a:gd name="connsiteY1649" fmla="*/ 1119602 h 1758515"/>
                <a:gd name="connsiteX1650" fmla="*/ 1498618 w 3195269"/>
                <a:gd name="connsiteY1650" fmla="*/ 1110724 h 1758515"/>
                <a:gd name="connsiteX1651" fmla="*/ 1660832 w 3195269"/>
                <a:gd name="connsiteY1651" fmla="*/ 1015481 h 1758515"/>
                <a:gd name="connsiteX1652" fmla="*/ 1702969 w 3195269"/>
                <a:gd name="connsiteY1652" fmla="*/ 989967 h 1758515"/>
                <a:gd name="connsiteX1653" fmla="*/ 1723332 w 3195269"/>
                <a:gd name="connsiteY1653" fmla="*/ 990445 h 1758515"/>
                <a:gd name="connsiteX1654" fmla="*/ 1728999 w 3195269"/>
                <a:gd name="connsiteY1654" fmla="*/ 994047 h 1758515"/>
                <a:gd name="connsiteX1655" fmla="*/ 1751630 w 3195269"/>
                <a:gd name="connsiteY1655" fmla="*/ 1010721 h 1758515"/>
                <a:gd name="connsiteX1656" fmla="*/ 1733420 w 3195269"/>
                <a:gd name="connsiteY1656" fmla="*/ 1030316 h 1758515"/>
                <a:gd name="connsiteX1657" fmla="*/ 1687731 w 3195269"/>
                <a:gd name="connsiteY1657" fmla="*/ 1090940 h 1758515"/>
                <a:gd name="connsiteX1658" fmla="*/ 1675931 w 3195269"/>
                <a:gd name="connsiteY1658" fmla="*/ 1100259 h 1758515"/>
                <a:gd name="connsiteX1659" fmla="*/ 1550678 w 3195269"/>
                <a:gd name="connsiteY1659" fmla="*/ 1141943 h 1758515"/>
                <a:gd name="connsiteX1660" fmla="*/ 1473708 w 3195269"/>
                <a:gd name="connsiteY1660" fmla="*/ 1165618 h 1758515"/>
                <a:gd name="connsiteX1661" fmla="*/ 1466152 w 3195269"/>
                <a:gd name="connsiteY1661" fmla="*/ 1184785 h 1758515"/>
                <a:gd name="connsiteX1662" fmla="*/ 1524950 w 3195269"/>
                <a:gd name="connsiteY1662" fmla="*/ 1228383 h 1758515"/>
                <a:gd name="connsiteX1663" fmla="*/ 1531297 w 3195269"/>
                <a:gd name="connsiteY1663" fmla="*/ 1230109 h 1758515"/>
                <a:gd name="connsiteX1664" fmla="*/ 1532997 w 3195269"/>
                <a:gd name="connsiteY1664" fmla="*/ 1233723 h 1758515"/>
                <a:gd name="connsiteX1665" fmla="*/ 1531499 w 3195269"/>
                <a:gd name="connsiteY1665" fmla="*/ 1234919 h 1758515"/>
                <a:gd name="connsiteX1666" fmla="*/ 1542115 w 3195269"/>
                <a:gd name="connsiteY1666" fmla="*/ 1212869 h 1758515"/>
                <a:gd name="connsiteX1667" fmla="*/ 1537795 w 3195269"/>
                <a:gd name="connsiteY1667" fmla="*/ 1213977 h 1758515"/>
                <a:gd name="connsiteX1668" fmla="*/ 1479942 w 3195269"/>
                <a:gd name="connsiteY1668" fmla="*/ 1183816 h 1758515"/>
                <a:gd name="connsiteX1669" fmla="*/ 1479891 w 3195269"/>
                <a:gd name="connsiteY1669" fmla="*/ 1178010 h 1758515"/>
                <a:gd name="connsiteX1670" fmla="*/ 1507320 w 3195269"/>
                <a:gd name="connsiteY1670" fmla="*/ 1177507 h 1758515"/>
                <a:gd name="connsiteX1671" fmla="*/ 1537203 w 3195269"/>
                <a:gd name="connsiteY1671" fmla="*/ 1204330 h 1758515"/>
                <a:gd name="connsiteX1672" fmla="*/ 1542127 w 3195269"/>
                <a:gd name="connsiteY1672" fmla="*/ 1212869 h 1758515"/>
                <a:gd name="connsiteX1673" fmla="*/ 2069523 w 3195269"/>
                <a:gd name="connsiteY1673" fmla="*/ 1161551 h 1758515"/>
                <a:gd name="connsiteX1674" fmla="*/ 1982704 w 3195269"/>
                <a:gd name="connsiteY1674" fmla="*/ 1183375 h 1758515"/>
                <a:gd name="connsiteX1675" fmla="*/ 1892536 w 3195269"/>
                <a:gd name="connsiteY1675" fmla="*/ 1200754 h 1758515"/>
                <a:gd name="connsiteX1676" fmla="*/ 1787999 w 3195269"/>
                <a:gd name="connsiteY1676" fmla="*/ 1213486 h 1758515"/>
                <a:gd name="connsiteX1677" fmla="*/ 1723307 w 3195269"/>
                <a:gd name="connsiteY1677" fmla="*/ 1219833 h 1758515"/>
                <a:gd name="connsiteX1678" fmla="*/ 1580058 w 3195269"/>
                <a:gd name="connsiteY1678" fmla="*/ 1218737 h 1758515"/>
                <a:gd name="connsiteX1679" fmla="*/ 1563662 w 3195269"/>
                <a:gd name="connsiteY1679" fmla="*/ 1212919 h 1758515"/>
                <a:gd name="connsiteX1680" fmla="*/ 1519308 w 3195269"/>
                <a:gd name="connsiteY1680" fmla="*/ 1175152 h 1758515"/>
                <a:gd name="connsiteX1681" fmla="*/ 1514951 w 3195269"/>
                <a:gd name="connsiteY1681" fmla="*/ 1170202 h 1758515"/>
                <a:gd name="connsiteX1682" fmla="*/ 1516374 w 3195269"/>
                <a:gd name="connsiteY1682" fmla="*/ 1165077 h 1758515"/>
                <a:gd name="connsiteX1683" fmla="*/ 1537569 w 3195269"/>
                <a:gd name="connsiteY1683" fmla="*/ 1157962 h 1758515"/>
                <a:gd name="connsiteX1684" fmla="*/ 1645720 w 3195269"/>
                <a:gd name="connsiteY1684" fmla="*/ 1121429 h 1758515"/>
                <a:gd name="connsiteX1685" fmla="*/ 1754463 w 3195269"/>
                <a:gd name="connsiteY1685" fmla="*/ 1086797 h 1758515"/>
                <a:gd name="connsiteX1686" fmla="*/ 1892058 w 3195269"/>
                <a:gd name="connsiteY1686" fmla="*/ 1046586 h 1758515"/>
                <a:gd name="connsiteX1687" fmla="*/ 2032964 w 3195269"/>
                <a:gd name="connsiteY1687" fmla="*/ 1022370 h 1758515"/>
                <a:gd name="connsiteX1688" fmla="*/ 2106156 w 3195269"/>
                <a:gd name="connsiteY1688" fmla="*/ 1031701 h 1758515"/>
                <a:gd name="connsiteX1689" fmla="*/ 2130260 w 3195269"/>
                <a:gd name="connsiteY1689" fmla="*/ 1036701 h 1758515"/>
                <a:gd name="connsiteX1690" fmla="*/ 2149666 w 3195269"/>
                <a:gd name="connsiteY1690" fmla="*/ 1040756 h 1758515"/>
                <a:gd name="connsiteX1691" fmla="*/ 2159741 w 3195269"/>
                <a:gd name="connsiteY1691" fmla="*/ 1057505 h 1758515"/>
                <a:gd name="connsiteX1692" fmla="*/ 2165534 w 3195269"/>
                <a:gd name="connsiteY1692" fmla="*/ 1064267 h 1758515"/>
                <a:gd name="connsiteX1693" fmla="*/ 2169501 w 3195269"/>
                <a:gd name="connsiteY1693" fmla="*/ 1064356 h 1758515"/>
                <a:gd name="connsiteX1694" fmla="*/ 2169942 w 3195269"/>
                <a:gd name="connsiteY1694" fmla="*/ 1062555 h 1758515"/>
                <a:gd name="connsiteX1695" fmla="*/ 2163582 w 3195269"/>
                <a:gd name="connsiteY1695" fmla="*/ 1046448 h 1758515"/>
                <a:gd name="connsiteX1696" fmla="*/ 2203352 w 3195269"/>
                <a:gd name="connsiteY1696" fmla="*/ 1072806 h 1758515"/>
                <a:gd name="connsiteX1697" fmla="*/ 2207369 w 3195269"/>
                <a:gd name="connsiteY1697" fmla="*/ 1072063 h 1758515"/>
                <a:gd name="connsiteX1698" fmla="*/ 2205367 w 3195269"/>
                <a:gd name="connsiteY1698" fmla="*/ 1066685 h 1758515"/>
                <a:gd name="connsiteX1699" fmla="*/ 2188580 w 3195269"/>
                <a:gd name="connsiteY1699" fmla="*/ 1055553 h 1758515"/>
                <a:gd name="connsiteX1700" fmla="*/ 2177712 w 3195269"/>
                <a:gd name="connsiteY1700" fmla="*/ 1044446 h 1758515"/>
                <a:gd name="connsiteX1701" fmla="*/ 2177422 w 3195269"/>
                <a:gd name="connsiteY1701" fmla="*/ 1035995 h 1758515"/>
                <a:gd name="connsiteX1702" fmla="*/ 2184890 w 3195269"/>
                <a:gd name="connsiteY1702" fmla="*/ 1035504 h 1758515"/>
                <a:gd name="connsiteX1703" fmla="*/ 2234482 w 3195269"/>
                <a:gd name="connsiteY1703" fmla="*/ 1044584 h 1758515"/>
                <a:gd name="connsiteX1704" fmla="*/ 2243751 w 3195269"/>
                <a:gd name="connsiteY1704" fmla="*/ 1053223 h 1758515"/>
                <a:gd name="connsiteX1705" fmla="*/ 2242643 w 3195269"/>
                <a:gd name="connsiteY1705" fmla="*/ 1093560 h 1758515"/>
                <a:gd name="connsiteX1706" fmla="*/ 2233626 w 3195269"/>
                <a:gd name="connsiteY1706" fmla="*/ 1104528 h 1758515"/>
                <a:gd name="connsiteX1707" fmla="*/ 2215869 w 3195269"/>
                <a:gd name="connsiteY1707" fmla="*/ 1105322 h 1758515"/>
                <a:gd name="connsiteX1708" fmla="*/ 2204208 w 3195269"/>
                <a:gd name="connsiteY1708" fmla="*/ 1100184 h 1758515"/>
                <a:gd name="connsiteX1709" fmla="*/ 2212230 w 3195269"/>
                <a:gd name="connsiteY1709" fmla="*/ 1091620 h 1758515"/>
                <a:gd name="connsiteX1710" fmla="*/ 2221184 w 3195269"/>
                <a:gd name="connsiteY1710" fmla="*/ 1085198 h 1758515"/>
                <a:gd name="connsiteX1711" fmla="*/ 2221738 w 3195269"/>
                <a:gd name="connsiteY1711" fmla="*/ 1081054 h 1758515"/>
                <a:gd name="connsiteX1712" fmla="*/ 2220113 w 3195269"/>
                <a:gd name="connsiteY1712" fmla="*/ 1079808 h 1758515"/>
                <a:gd name="connsiteX1713" fmla="*/ 2209195 w 3195269"/>
                <a:gd name="connsiteY1713" fmla="*/ 1079493 h 1758515"/>
                <a:gd name="connsiteX1714" fmla="*/ 2182459 w 3195269"/>
                <a:gd name="connsiteY1714" fmla="*/ 1090588 h 1758515"/>
                <a:gd name="connsiteX1715" fmla="*/ 2141242 w 3195269"/>
                <a:gd name="connsiteY1715" fmla="*/ 1121366 h 1758515"/>
                <a:gd name="connsiteX1716" fmla="*/ 2069523 w 3195269"/>
                <a:gd name="connsiteY1716" fmla="*/ 1161563 h 1758515"/>
                <a:gd name="connsiteX1717" fmla="*/ 2131696 w 3195269"/>
                <a:gd name="connsiteY1717" fmla="*/ 1155796 h 1758515"/>
                <a:gd name="connsiteX1718" fmla="*/ 2125764 w 3195269"/>
                <a:gd name="connsiteY1718" fmla="*/ 1195188 h 1758515"/>
                <a:gd name="connsiteX1719" fmla="*/ 2119329 w 3195269"/>
                <a:gd name="connsiteY1719" fmla="*/ 1198840 h 1758515"/>
                <a:gd name="connsiteX1720" fmla="*/ 2091750 w 3195269"/>
                <a:gd name="connsiteY1720" fmla="*/ 1184269 h 1758515"/>
                <a:gd name="connsiteX1721" fmla="*/ 2079572 w 3195269"/>
                <a:gd name="connsiteY1721" fmla="*/ 1175126 h 1758515"/>
                <a:gd name="connsiteX1722" fmla="*/ 2093689 w 3195269"/>
                <a:gd name="connsiteY1722" fmla="*/ 1165845 h 1758515"/>
                <a:gd name="connsiteX1723" fmla="*/ 2122125 w 3195269"/>
                <a:gd name="connsiteY1723" fmla="*/ 1152924 h 1758515"/>
                <a:gd name="connsiteX1724" fmla="*/ 2129089 w 3195269"/>
                <a:gd name="connsiteY1724" fmla="*/ 1150595 h 1758515"/>
                <a:gd name="connsiteX1725" fmla="*/ 2131696 w 3195269"/>
                <a:gd name="connsiteY1725" fmla="*/ 1155796 h 1758515"/>
                <a:gd name="connsiteX1726" fmla="*/ 2373261 w 3195269"/>
                <a:gd name="connsiteY1726" fmla="*/ 1246354 h 1758515"/>
                <a:gd name="connsiteX1727" fmla="*/ 2382756 w 3195269"/>
                <a:gd name="connsiteY1727" fmla="*/ 1263393 h 1758515"/>
                <a:gd name="connsiteX1728" fmla="*/ 2379482 w 3195269"/>
                <a:gd name="connsiteY1728" fmla="*/ 1272813 h 1758515"/>
                <a:gd name="connsiteX1729" fmla="*/ 2367518 w 3195269"/>
                <a:gd name="connsiteY1729" fmla="*/ 1271138 h 1758515"/>
                <a:gd name="connsiteX1730" fmla="*/ 2351701 w 3195269"/>
                <a:gd name="connsiteY1730" fmla="*/ 1262889 h 1758515"/>
                <a:gd name="connsiteX1731" fmla="*/ 2341525 w 3195269"/>
                <a:gd name="connsiteY1731" fmla="*/ 1271264 h 1758515"/>
                <a:gd name="connsiteX1732" fmla="*/ 2340959 w 3195269"/>
                <a:gd name="connsiteY1732" fmla="*/ 1275722 h 1758515"/>
                <a:gd name="connsiteX1733" fmla="*/ 2338755 w 3195269"/>
                <a:gd name="connsiteY1733" fmla="*/ 1271679 h 1758515"/>
                <a:gd name="connsiteX1734" fmla="*/ 2337798 w 3195269"/>
                <a:gd name="connsiteY1734" fmla="*/ 1269740 h 1758515"/>
                <a:gd name="connsiteX1735" fmla="*/ 2334599 w 3195269"/>
                <a:gd name="connsiteY1735" fmla="*/ 1269350 h 1758515"/>
                <a:gd name="connsiteX1736" fmla="*/ 2332357 w 3195269"/>
                <a:gd name="connsiteY1736" fmla="*/ 1280180 h 1758515"/>
                <a:gd name="connsiteX1737" fmla="*/ 2328252 w 3195269"/>
                <a:gd name="connsiteY1737" fmla="*/ 1278706 h 1758515"/>
                <a:gd name="connsiteX1738" fmla="*/ 2325217 w 3195269"/>
                <a:gd name="connsiteY1738" fmla="*/ 1279084 h 1758515"/>
                <a:gd name="connsiteX1739" fmla="*/ 2322107 w 3195269"/>
                <a:gd name="connsiteY1739" fmla="*/ 1284436 h 1758515"/>
                <a:gd name="connsiteX1740" fmla="*/ 2320595 w 3195269"/>
                <a:gd name="connsiteY1740" fmla="*/ 1280595 h 1758515"/>
                <a:gd name="connsiteX1741" fmla="*/ 2317724 w 3195269"/>
                <a:gd name="connsiteY1741" fmla="*/ 1272813 h 1758515"/>
                <a:gd name="connsiteX1742" fmla="*/ 2304589 w 3195269"/>
                <a:gd name="connsiteY1742" fmla="*/ 1268254 h 1758515"/>
                <a:gd name="connsiteX1743" fmla="*/ 2298091 w 3195269"/>
                <a:gd name="connsiteY1743" fmla="*/ 1269652 h 1758515"/>
                <a:gd name="connsiteX1744" fmla="*/ 2284994 w 3195269"/>
                <a:gd name="connsiteY1744" fmla="*/ 1262814 h 1758515"/>
                <a:gd name="connsiteX1745" fmla="*/ 2290031 w 3195269"/>
                <a:gd name="connsiteY1745" fmla="*/ 1252021 h 1758515"/>
                <a:gd name="connsiteX1746" fmla="*/ 2291165 w 3195269"/>
                <a:gd name="connsiteY1746" fmla="*/ 1247966 h 1758515"/>
                <a:gd name="connsiteX1747" fmla="*/ 2284981 w 3195269"/>
                <a:gd name="connsiteY1747" fmla="*/ 1246631 h 1758515"/>
                <a:gd name="connsiteX1748" fmla="*/ 2273836 w 3195269"/>
                <a:gd name="connsiteY1748" fmla="*/ 1261340 h 1758515"/>
                <a:gd name="connsiteX1749" fmla="*/ 2286795 w 3195269"/>
                <a:gd name="connsiteY1749" fmla="*/ 1291955 h 1758515"/>
                <a:gd name="connsiteX1750" fmla="*/ 2302814 w 3195269"/>
                <a:gd name="connsiteY1750" fmla="*/ 1298642 h 1758515"/>
                <a:gd name="connsiteX1751" fmla="*/ 2382617 w 3195269"/>
                <a:gd name="connsiteY1751" fmla="*/ 1288630 h 1758515"/>
                <a:gd name="connsiteX1752" fmla="*/ 2399014 w 3195269"/>
                <a:gd name="connsiteY1752" fmla="*/ 1280432 h 1758515"/>
                <a:gd name="connsiteX1753" fmla="*/ 2403434 w 3195269"/>
                <a:gd name="connsiteY1753" fmla="*/ 1337076 h 1758515"/>
                <a:gd name="connsiteX1754" fmla="*/ 2397503 w 3195269"/>
                <a:gd name="connsiteY1754" fmla="*/ 1404148 h 1758515"/>
                <a:gd name="connsiteX1755" fmla="*/ 2381610 w 3195269"/>
                <a:gd name="connsiteY1755" fmla="*/ 1601019 h 1758515"/>
                <a:gd name="connsiteX1756" fmla="*/ 2373575 w 3195269"/>
                <a:gd name="connsiteY1756" fmla="*/ 1701690 h 1758515"/>
                <a:gd name="connsiteX1757" fmla="*/ 2346198 w 3195269"/>
                <a:gd name="connsiteY1757" fmla="*/ 1738526 h 1758515"/>
                <a:gd name="connsiteX1758" fmla="*/ 2282211 w 3195269"/>
                <a:gd name="connsiteY1758" fmla="*/ 1748311 h 1758515"/>
                <a:gd name="connsiteX1759" fmla="*/ 2266167 w 3195269"/>
                <a:gd name="connsiteY1759" fmla="*/ 1735403 h 1758515"/>
                <a:gd name="connsiteX1760" fmla="*/ 2263182 w 3195269"/>
                <a:gd name="connsiteY1760" fmla="*/ 1708869 h 1758515"/>
                <a:gd name="connsiteX1761" fmla="*/ 2278307 w 3195269"/>
                <a:gd name="connsiteY1761" fmla="*/ 1493951 h 1758515"/>
                <a:gd name="connsiteX1762" fmla="*/ 2288722 w 3195269"/>
                <a:gd name="connsiteY1762" fmla="*/ 1384528 h 1758515"/>
                <a:gd name="connsiteX1763" fmla="*/ 2296026 w 3195269"/>
                <a:gd name="connsiteY1763" fmla="*/ 1354216 h 1758515"/>
                <a:gd name="connsiteX1764" fmla="*/ 2325469 w 3195269"/>
                <a:gd name="connsiteY1764" fmla="*/ 1325440 h 1758515"/>
                <a:gd name="connsiteX1765" fmla="*/ 2339712 w 3195269"/>
                <a:gd name="connsiteY1765" fmla="*/ 1319194 h 1758515"/>
                <a:gd name="connsiteX1766" fmla="*/ 2340367 w 3195269"/>
                <a:gd name="connsiteY1766" fmla="*/ 1317179 h 1758515"/>
                <a:gd name="connsiteX1767" fmla="*/ 2339246 w 3195269"/>
                <a:gd name="connsiteY1767" fmla="*/ 1315542 h 1758515"/>
                <a:gd name="connsiteX1768" fmla="*/ 2299829 w 3195269"/>
                <a:gd name="connsiteY1768" fmla="*/ 1333752 h 1758515"/>
                <a:gd name="connsiteX1769" fmla="*/ 2284692 w 3195269"/>
                <a:gd name="connsiteY1769" fmla="*/ 1368194 h 1758515"/>
                <a:gd name="connsiteX1770" fmla="*/ 2268963 w 3195269"/>
                <a:gd name="connsiteY1770" fmla="*/ 1501847 h 1758515"/>
                <a:gd name="connsiteX1771" fmla="*/ 2263145 w 3195269"/>
                <a:gd name="connsiteY1771" fmla="*/ 1573440 h 1758515"/>
                <a:gd name="connsiteX1772" fmla="*/ 2254455 w 3195269"/>
                <a:gd name="connsiteY1772" fmla="*/ 1680823 h 1758515"/>
                <a:gd name="connsiteX1773" fmla="*/ 2254153 w 3195269"/>
                <a:gd name="connsiteY1773" fmla="*/ 1730051 h 1758515"/>
                <a:gd name="connsiteX1774" fmla="*/ 2252755 w 3195269"/>
                <a:gd name="connsiteY1774" fmla="*/ 1733829 h 1758515"/>
                <a:gd name="connsiteX1775" fmla="*/ 2248813 w 3195269"/>
                <a:gd name="connsiteY1775" fmla="*/ 1733111 h 1758515"/>
                <a:gd name="connsiteX1776" fmla="*/ 2236648 w 3195269"/>
                <a:gd name="connsiteY1776" fmla="*/ 1708000 h 1758515"/>
                <a:gd name="connsiteX1777" fmla="*/ 2236598 w 3195269"/>
                <a:gd name="connsiteY1777" fmla="*/ 1703516 h 1758515"/>
                <a:gd name="connsiteX1778" fmla="*/ 2240653 w 3195269"/>
                <a:gd name="connsiteY1778" fmla="*/ 1559965 h 1758515"/>
                <a:gd name="connsiteX1779" fmla="*/ 2250224 w 3195269"/>
                <a:gd name="connsiteY1779" fmla="*/ 1407700 h 1758515"/>
                <a:gd name="connsiteX1780" fmla="*/ 2236888 w 3195269"/>
                <a:gd name="connsiteY1780" fmla="*/ 1370927 h 1758515"/>
                <a:gd name="connsiteX1781" fmla="*/ 2205845 w 3195269"/>
                <a:gd name="connsiteY1781" fmla="*/ 1345300 h 1758515"/>
                <a:gd name="connsiteX1782" fmla="*/ 2170508 w 3195269"/>
                <a:gd name="connsiteY1782" fmla="*/ 1321461 h 1758515"/>
                <a:gd name="connsiteX1783" fmla="*/ 2153054 w 3195269"/>
                <a:gd name="connsiteY1783" fmla="*/ 1307381 h 1758515"/>
                <a:gd name="connsiteX1784" fmla="*/ 2133094 w 3195269"/>
                <a:gd name="connsiteY1784" fmla="*/ 1262360 h 1758515"/>
                <a:gd name="connsiteX1785" fmla="*/ 2136809 w 3195269"/>
                <a:gd name="connsiteY1785" fmla="*/ 1195162 h 1758515"/>
                <a:gd name="connsiteX1786" fmla="*/ 2144566 w 3195269"/>
                <a:gd name="connsiteY1786" fmla="*/ 1192291 h 1758515"/>
                <a:gd name="connsiteX1787" fmla="*/ 2305748 w 3195269"/>
                <a:gd name="connsiteY1787" fmla="*/ 1237954 h 1758515"/>
                <a:gd name="connsiteX1788" fmla="*/ 2384330 w 3195269"/>
                <a:gd name="connsiteY1788" fmla="*/ 1220576 h 1758515"/>
                <a:gd name="connsiteX1789" fmla="*/ 2392503 w 3195269"/>
                <a:gd name="connsiteY1789" fmla="*/ 1224316 h 1758515"/>
                <a:gd name="connsiteX1790" fmla="*/ 2395966 w 3195269"/>
                <a:gd name="connsiteY1790" fmla="*/ 1263746 h 1758515"/>
                <a:gd name="connsiteX1791" fmla="*/ 2394128 w 3195269"/>
                <a:gd name="connsiteY1791" fmla="*/ 1263960 h 1758515"/>
                <a:gd name="connsiteX1792" fmla="*/ 2387088 w 3195269"/>
                <a:gd name="connsiteY1792" fmla="*/ 1245410 h 1758515"/>
                <a:gd name="connsiteX1793" fmla="*/ 2375792 w 3195269"/>
                <a:gd name="connsiteY1793" fmla="*/ 1239919 h 1758515"/>
                <a:gd name="connsiteX1794" fmla="*/ 2371888 w 3195269"/>
                <a:gd name="connsiteY1794" fmla="*/ 1241405 h 1758515"/>
                <a:gd name="connsiteX1795" fmla="*/ 2373235 w 3195269"/>
                <a:gd name="connsiteY1795" fmla="*/ 1246291 h 1758515"/>
                <a:gd name="connsiteX1796" fmla="*/ 2393788 w 3195269"/>
                <a:gd name="connsiteY1796" fmla="*/ 1098370 h 1758515"/>
                <a:gd name="connsiteX1797" fmla="*/ 2386395 w 3195269"/>
                <a:gd name="connsiteY1797" fmla="*/ 1120119 h 1758515"/>
                <a:gd name="connsiteX1798" fmla="*/ 2347570 w 3195269"/>
                <a:gd name="connsiteY1798" fmla="*/ 1137686 h 1758515"/>
                <a:gd name="connsiteX1799" fmla="*/ 2349686 w 3195269"/>
                <a:gd name="connsiteY1799" fmla="*/ 1134702 h 1758515"/>
                <a:gd name="connsiteX1800" fmla="*/ 2393788 w 3195269"/>
                <a:gd name="connsiteY1800" fmla="*/ 1098370 h 1758515"/>
                <a:gd name="connsiteX1801" fmla="*/ 3007434 w 3195269"/>
                <a:gd name="connsiteY1801" fmla="*/ 957098 h 1758515"/>
                <a:gd name="connsiteX1802" fmla="*/ 2922769 w 3195269"/>
                <a:gd name="connsiteY1802" fmla="*/ 966455 h 1758515"/>
                <a:gd name="connsiteX1803" fmla="*/ 2825373 w 3195269"/>
                <a:gd name="connsiteY1803" fmla="*/ 981806 h 1758515"/>
                <a:gd name="connsiteX1804" fmla="*/ 2772368 w 3195269"/>
                <a:gd name="connsiteY1804" fmla="*/ 990823 h 1758515"/>
                <a:gd name="connsiteX1805" fmla="*/ 2625505 w 3195269"/>
                <a:gd name="connsiteY1805" fmla="*/ 1007988 h 1758515"/>
                <a:gd name="connsiteX1806" fmla="*/ 2530312 w 3195269"/>
                <a:gd name="connsiteY1806" fmla="*/ 1022810 h 1758515"/>
                <a:gd name="connsiteX1807" fmla="*/ 2428923 w 3195269"/>
                <a:gd name="connsiteY1807" fmla="*/ 1041360 h 1758515"/>
                <a:gd name="connsiteX1808" fmla="*/ 2395526 w 3195269"/>
                <a:gd name="connsiteY1808" fmla="*/ 1044030 h 1758515"/>
                <a:gd name="connsiteX1809" fmla="*/ 2391319 w 3195269"/>
                <a:gd name="connsiteY1809" fmla="*/ 1039988 h 1758515"/>
                <a:gd name="connsiteX1810" fmla="*/ 2393649 w 3195269"/>
                <a:gd name="connsiteY1810" fmla="*/ 1034610 h 1758515"/>
                <a:gd name="connsiteX1811" fmla="*/ 2410852 w 3195269"/>
                <a:gd name="connsiteY1811" fmla="*/ 1030593 h 1758515"/>
                <a:gd name="connsiteX1812" fmla="*/ 2451213 w 3195269"/>
                <a:gd name="connsiteY1812" fmla="*/ 1029573 h 1758515"/>
                <a:gd name="connsiteX1813" fmla="*/ 2517315 w 3195269"/>
                <a:gd name="connsiteY1813" fmla="*/ 1018478 h 1758515"/>
                <a:gd name="connsiteX1814" fmla="*/ 2530035 w 3195269"/>
                <a:gd name="connsiteY1814" fmla="*/ 1013365 h 1758515"/>
                <a:gd name="connsiteX1815" fmla="*/ 2476966 w 3195269"/>
                <a:gd name="connsiteY1815" fmla="*/ 1018554 h 1758515"/>
                <a:gd name="connsiteX1816" fmla="*/ 2430548 w 3195269"/>
                <a:gd name="connsiteY1816" fmla="*/ 1020833 h 1758515"/>
                <a:gd name="connsiteX1817" fmla="*/ 2437738 w 3195269"/>
                <a:gd name="connsiteY1817" fmla="*/ 1014637 h 1758515"/>
                <a:gd name="connsiteX1818" fmla="*/ 2583267 w 3195269"/>
                <a:gd name="connsiteY1818" fmla="*/ 978318 h 1758515"/>
                <a:gd name="connsiteX1819" fmla="*/ 2733454 w 3195269"/>
                <a:gd name="connsiteY1819" fmla="*/ 952376 h 1758515"/>
                <a:gd name="connsiteX1820" fmla="*/ 2791308 w 3195269"/>
                <a:gd name="connsiteY1820" fmla="*/ 945752 h 1758515"/>
                <a:gd name="connsiteX1821" fmla="*/ 2857675 w 3195269"/>
                <a:gd name="connsiteY1821" fmla="*/ 935224 h 1758515"/>
                <a:gd name="connsiteX1822" fmla="*/ 2933638 w 3195269"/>
                <a:gd name="connsiteY1822" fmla="*/ 929695 h 1758515"/>
                <a:gd name="connsiteX1823" fmla="*/ 3008731 w 3195269"/>
                <a:gd name="connsiteY1823" fmla="*/ 949429 h 1758515"/>
                <a:gd name="connsiteX1824" fmla="*/ 3010759 w 3195269"/>
                <a:gd name="connsiteY1824" fmla="*/ 954932 h 1758515"/>
                <a:gd name="connsiteX1825" fmla="*/ 3007447 w 3195269"/>
                <a:gd name="connsiteY1825" fmla="*/ 957086 h 1758515"/>
                <a:gd name="connsiteX1826" fmla="*/ 3022307 w 3195269"/>
                <a:gd name="connsiteY1826" fmla="*/ 946797 h 1758515"/>
                <a:gd name="connsiteX1827" fmla="*/ 2990030 w 3195269"/>
                <a:gd name="connsiteY1827" fmla="*/ 931610 h 1758515"/>
                <a:gd name="connsiteX1828" fmla="*/ 2987071 w 3195269"/>
                <a:gd name="connsiteY1828" fmla="*/ 928801 h 1758515"/>
                <a:gd name="connsiteX1829" fmla="*/ 2991819 w 3195269"/>
                <a:gd name="connsiteY1829" fmla="*/ 925628 h 1758515"/>
                <a:gd name="connsiteX1830" fmla="*/ 2996226 w 3195269"/>
                <a:gd name="connsiteY1830" fmla="*/ 925225 h 1758515"/>
                <a:gd name="connsiteX1831" fmla="*/ 3026916 w 3195269"/>
                <a:gd name="connsiteY1831" fmla="*/ 939921 h 1758515"/>
                <a:gd name="connsiteX1832" fmla="*/ 3028100 w 3195269"/>
                <a:gd name="connsiteY1832" fmla="*/ 946041 h 1758515"/>
                <a:gd name="connsiteX1833" fmla="*/ 3022320 w 3195269"/>
                <a:gd name="connsiteY1833" fmla="*/ 946797 h 1758515"/>
                <a:gd name="connsiteX1834" fmla="*/ 3058828 w 3195269"/>
                <a:gd name="connsiteY1834" fmla="*/ 943082 h 1758515"/>
                <a:gd name="connsiteX1835" fmla="*/ 3037495 w 3195269"/>
                <a:gd name="connsiteY1835" fmla="*/ 926686 h 1758515"/>
                <a:gd name="connsiteX1836" fmla="*/ 2956822 w 3195269"/>
                <a:gd name="connsiteY1836" fmla="*/ 852020 h 1758515"/>
                <a:gd name="connsiteX1837" fmla="*/ 2893138 w 3195269"/>
                <a:gd name="connsiteY1837" fmla="*/ 765730 h 1758515"/>
                <a:gd name="connsiteX1838" fmla="*/ 2877950 w 3195269"/>
                <a:gd name="connsiteY1838" fmla="*/ 679038 h 1758515"/>
                <a:gd name="connsiteX1839" fmla="*/ 2884121 w 3195269"/>
                <a:gd name="connsiteY1839" fmla="*/ 623426 h 1758515"/>
                <a:gd name="connsiteX1840" fmla="*/ 2891450 w 3195269"/>
                <a:gd name="connsiteY1840" fmla="*/ 617671 h 1758515"/>
                <a:gd name="connsiteX1841" fmla="*/ 2945803 w 3195269"/>
                <a:gd name="connsiteY1841" fmla="*/ 612797 h 1758515"/>
                <a:gd name="connsiteX1842" fmla="*/ 2948271 w 3195269"/>
                <a:gd name="connsiteY1842" fmla="*/ 614850 h 1758515"/>
                <a:gd name="connsiteX1843" fmla="*/ 2922190 w 3195269"/>
                <a:gd name="connsiteY1843" fmla="*/ 625894 h 1758515"/>
                <a:gd name="connsiteX1844" fmla="*/ 2902872 w 3195269"/>
                <a:gd name="connsiteY1844" fmla="*/ 631473 h 1758515"/>
                <a:gd name="connsiteX1845" fmla="*/ 2900895 w 3195269"/>
                <a:gd name="connsiteY1845" fmla="*/ 634798 h 1758515"/>
                <a:gd name="connsiteX1846" fmla="*/ 2905114 w 3195269"/>
                <a:gd name="connsiteY1846" fmla="*/ 638374 h 1758515"/>
                <a:gd name="connsiteX1847" fmla="*/ 2951419 w 3195269"/>
                <a:gd name="connsiteY1847" fmla="*/ 623464 h 1758515"/>
                <a:gd name="connsiteX1848" fmla="*/ 2968005 w 3195269"/>
                <a:gd name="connsiteY1848" fmla="*/ 621512 h 1758515"/>
                <a:gd name="connsiteX1849" fmla="*/ 2991176 w 3195269"/>
                <a:gd name="connsiteY1849" fmla="*/ 629861 h 1758515"/>
                <a:gd name="connsiteX1850" fmla="*/ 3043955 w 3195269"/>
                <a:gd name="connsiteY1850" fmla="*/ 666835 h 1758515"/>
                <a:gd name="connsiteX1851" fmla="*/ 3092666 w 3195269"/>
                <a:gd name="connsiteY1851" fmla="*/ 741816 h 1758515"/>
                <a:gd name="connsiteX1852" fmla="*/ 3158000 w 3195269"/>
                <a:gd name="connsiteY1852" fmla="*/ 887042 h 1758515"/>
                <a:gd name="connsiteX1853" fmla="*/ 3174195 w 3195269"/>
                <a:gd name="connsiteY1853" fmla="*/ 933587 h 1758515"/>
                <a:gd name="connsiteX1854" fmla="*/ 3168780 w 3195269"/>
                <a:gd name="connsiteY1854" fmla="*/ 943044 h 1758515"/>
                <a:gd name="connsiteX1855" fmla="*/ 3083926 w 3195269"/>
                <a:gd name="connsiteY1855" fmla="*/ 950449 h 1758515"/>
                <a:gd name="connsiteX1856" fmla="*/ 3058840 w 3195269"/>
                <a:gd name="connsiteY1856" fmla="*/ 943082 h 1758515"/>
                <a:gd name="connsiteX1857" fmla="*/ 3179837 w 3195269"/>
                <a:gd name="connsiteY1857" fmla="*/ 971958 h 1758515"/>
                <a:gd name="connsiteX1858" fmla="*/ 3135823 w 3195269"/>
                <a:gd name="connsiteY1858" fmla="*/ 981089 h 1758515"/>
                <a:gd name="connsiteX1859" fmla="*/ 3119162 w 3195269"/>
                <a:gd name="connsiteY1859" fmla="*/ 975384 h 1758515"/>
                <a:gd name="connsiteX1860" fmla="*/ 3097124 w 3195269"/>
                <a:gd name="connsiteY1860" fmla="*/ 964717 h 1758515"/>
                <a:gd name="connsiteX1861" fmla="*/ 3095159 w 3195269"/>
                <a:gd name="connsiteY1861" fmla="*/ 961342 h 1758515"/>
                <a:gd name="connsiteX1862" fmla="*/ 3097980 w 3195269"/>
                <a:gd name="connsiteY1862" fmla="*/ 958912 h 1758515"/>
                <a:gd name="connsiteX1863" fmla="*/ 3171324 w 3195269"/>
                <a:gd name="connsiteY1863" fmla="*/ 953572 h 1758515"/>
                <a:gd name="connsiteX1864" fmla="*/ 3183766 w 3195269"/>
                <a:gd name="connsiteY1864" fmla="*/ 963143 h 1758515"/>
                <a:gd name="connsiteX1865" fmla="*/ 3179837 w 3195269"/>
                <a:gd name="connsiteY1865" fmla="*/ 971946 h 17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</a:cxnLst>
              <a:rect l="l" t="t" r="r" b="b"/>
              <a:pathLst>
                <a:path w="3195269" h="1758515">
                  <a:moveTo>
                    <a:pt x="3193601" y="956393"/>
                  </a:moveTo>
                  <a:cubicBezTo>
                    <a:pt x="3186360" y="923411"/>
                    <a:pt x="3176160" y="891412"/>
                    <a:pt x="3161576" y="860860"/>
                  </a:cubicBezTo>
                  <a:cubicBezTo>
                    <a:pt x="3146439" y="829125"/>
                    <a:pt x="3131919" y="797088"/>
                    <a:pt x="3116304" y="765592"/>
                  </a:cubicBezTo>
                  <a:cubicBezTo>
                    <a:pt x="3104353" y="741488"/>
                    <a:pt x="3092565" y="717108"/>
                    <a:pt x="3078108" y="694503"/>
                  </a:cubicBezTo>
                  <a:cubicBezTo>
                    <a:pt x="3058651" y="664077"/>
                    <a:pt x="3035404" y="636599"/>
                    <a:pt x="3001113" y="621361"/>
                  </a:cubicBezTo>
                  <a:cubicBezTo>
                    <a:pt x="2996642" y="619371"/>
                    <a:pt x="2993934" y="616311"/>
                    <a:pt x="2992473" y="611777"/>
                  </a:cubicBezTo>
                  <a:cubicBezTo>
                    <a:pt x="2988204" y="598441"/>
                    <a:pt x="2979238" y="588152"/>
                    <a:pt x="2968974" y="579488"/>
                  </a:cubicBezTo>
                  <a:cubicBezTo>
                    <a:pt x="2953119" y="566089"/>
                    <a:pt x="2937907" y="551015"/>
                    <a:pt x="2915377" y="549100"/>
                  </a:cubicBezTo>
                  <a:cubicBezTo>
                    <a:pt x="2898805" y="547690"/>
                    <a:pt x="2898439" y="545574"/>
                    <a:pt x="2900366" y="529203"/>
                  </a:cubicBezTo>
                  <a:cubicBezTo>
                    <a:pt x="2900882" y="524783"/>
                    <a:pt x="2901663" y="520173"/>
                    <a:pt x="2900958" y="515867"/>
                  </a:cubicBezTo>
                  <a:cubicBezTo>
                    <a:pt x="2900152" y="510842"/>
                    <a:pt x="2899245" y="504596"/>
                    <a:pt x="2895946" y="501435"/>
                  </a:cubicBezTo>
                  <a:cubicBezTo>
                    <a:pt x="2886715" y="492594"/>
                    <a:pt x="2884058" y="481059"/>
                    <a:pt x="2879738" y="469951"/>
                  </a:cubicBezTo>
                  <a:cubicBezTo>
                    <a:pt x="2875960" y="460242"/>
                    <a:pt x="2871653" y="450470"/>
                    <a:pt x="2865860" y="441881"/>
                  </a:cubicBezTo>
                  <a:cubicBezTo>
                    <a:pt x="2837387" y="399618"/>
                    <a:pt x="2805287" y="359974"/>
                    <a:pt x="2771083" y="322408"/>
                  </a:cubicBezTo>
                  <a:cubicBezTo>
                    <a:pt x="2742937" y="291504"/>
                    <a:pt x="2711479" y="263509"/>
                    <a:pt x="2678207" y="237882"/>
                  </a:cubicBezTo>
                  <a:cubicBezTo>
                    <a:pt x="2671709" y="232882"/>
                    <a:pt x="2664770" y="228424"/>
                    <a:pt x="2657895" y="223928"/>
                  </a:cubicBezTo>
                  <a:cubicBezTo>
                    <a:pt x="2647404" y="217078"/>
                    <a:pt x="2635667" y="215441"/>
                    <a:pt x="2623464" y="216347"/>
                  </a:cubicBezTo>
                  <a:cubicBezTo>
                    <a:pt x="2602786" y="217896"/>
                    <a:pt x="2595835" y="225339"/>
                    <a:pt x="2605796" y="244972"/>
                  </a:cubicBezTo>
                  <a:cubicBezTo>
                    <a:pt x="2623767" y="280359"/>
                    <a:pt x="2641838" y="315646"/>
                    <a:pt x="2665312" y="347784"/>
                  </a:cubicBezTo>
                  <a:cubicBezTo>
                    <a:pt x="2694881" y="388271"/>
                    <a:pt x="2724777" y="428507"/>
                    <a:pt x="2754586" y="468818"/>
                  </a:cubicBezTo>
                  <a:cubicBezTo>
                    <a:pt x="2766222" y="484547"/>
                    <a:pt x="2780050" y="498160"/>
                    <a:pt x="2795325" y="510351"/>
                  </a:cubicBezTo>
                  <a:cubicBezTo>
                    <a:pt x="2800577" y="514544"/>
                    <a:pt x="2805614" y="519015"/>
                    <a:pt x="2810551" y="523586"/>
                  </a:cubicBezTo>
                  <a:cubicBezTo>
                    <a:pt x="2812717" y="525589"/>
                    <a:pt x="2814618" y="527994"/>
                    <a:pt x="2816205" y="530500"/>
                  </a:cubicBezTo>
                  <a:cubicBezTo>
                    <a:pt x="2819618" y="535890"/>
                    <a:pt x="2817238" y="542552"/>
                    <a:pt x="2811105" y="544932"/>
                  </a:cubicBezTo>
                  <a:cubicBezTo>
                    <a:pt x="2806924" y="546557"/>
                    <a:pt x="2802503" y="547589"/>
                    <a:pt x="2798385" y="549340"/>
                  </a:cubicBezTo>
                  <a:cubicBezTo>
                    <a:pt x="2777128" y="558319"/>
                    <a:pt x="2762029" y="572625"/>
                    <a:pt x="2757999" y="596451"/>
                  </a:cubicBezTo>
                  <a:cubicBezTo>
                    <a:pt x="2757130" y="601602"/>
                    <a:pt x="2755820" y="606702"/>
                    <a:pt x="2754498" y="611752"/>
                  </a:cubicBezTo>
                  <a:cubicBezTo>
                    <a:pt x="2751387" y="623615"/>
                    <a:pt x="2750065" y="625013"/>
                    <a:pt x="2737749" y="625491"/>
                  </a:cubicBezTo>
                  <a:cubicBezTo>
                    <a:pt x="2719803" y="626184"/>
                    <a:pt x="2701833" y="626071"/>
                    <a:pt x="2683887" y="626688"/>
                  </a:cubicBezTo>
                  <a:cubicBezTo>
                    <a:pt x="2617357" y="628980"/>
                    <a:pt x="2550851" y="632002"/>
                    <a:pt x="2484308" y="633589"/>
                  </a:cubicBezTo>
                  <a:cubicBezTo>
                    <a:pt x="2449186" y="634433"/>
                    <a:pt x="2414000" y="632921"/>
                    <a:pt x="2378839" y="632430"/>
                  </a:cubicBezTo>
                  <a:cubicBezTo>
                    <a:pt x="2319046" y="631587"/>
                    <a:pt x="2259178" y="627456"/>
                    <a:pt x="2199637" y="637568"/>
                  </a:cubicBezTo>
                  <a:cubicBezTo>
                    <a:pt x="2191086" y="639017"/>
                    <a:pt x="2181590" y="637896"/>
                    <a:pt x="2173065" y="635780"/>
                  </a:cubicBezTo>
                  <a:cubicBezTo>
                    <a:pt x="2157348" y="631876"/>
                    <a:pt x="2152059" y="621399"/>
                    <a:pt x="2155913" y="605556"/>
                  </a:cubicBezTo>
                  <a:cubicBezTo>
                    <a:pt x="2159917" y="589134"/>
                    <a:pt x="2160547" y="572134"/>
                    <a:pt x="2152689" y="557311"/>
                  </a:cubicBezTo>
                  <a:cubicBezTo>
                    <a:pt x="2140448" y="534215"/>
                    <a:pt x="2125941" y="512731"/>
                    <a:pt x="2104267" y="496322"/>
                  </a:cubicBezTo>
                  <a:cubicBezTo>
                    <a:pt x="2087682" y="483779"/>
                    <a:pt x="2073250" y="468276"/>
                    <a:pt x="2058529" y="453416"/>
                  </a:cubicBezTo>
                  <a:cubicBezTo>
                    <a:pt x="2043303" y="438053"/>
                    <a:pt x="2035029" y="419263"/>
                    <a:pt x="2032536" y="397540"/>
                  </a:cubicBezTo>
                  <a:cubicBezTo>
                    <a:pt x="2030836" y="382718"/>
                    <a:pt x="2027662" y="368021"/>
                    <a:pt x="2024350" y="353451"/>
                  </a:cubicBezTo>
                  <a:cubicBezTo>
                    <a:pt x="2020799" y="337835"/>
                    <a:pt x="2011606" y="326627"/>
                    <a:pt x="1995965" y="321413"/>
                  </a:cubicBezTo>
                  <a:cubicBezTo>
                    <a:pt x="1976811" y="315041"/>
                    <a:pt x="1957895" y="307825"/>
                    <a:pt x="1938477" y="302385"/>
                  </a:cubicBezTo>
                  <a:cubicBezTo>
                    <a:pt x="1862879" y="281228"/>
                    <a:pt x="1787420" y="259429"/>
                    <a:pt x="1709958" y="245765"/>
                  </a:cubicBezTo>
                  <a:cubicBezTo>
                    <a:pt x="1693033" y="242781"/>
                    <a:pt x="1676045" y="240149"/>
                    <a:pt x="1659094" y="237227"/>
                  </a:cubicBezTo>
                  <a:cubicBezTo>
                    <a:pt x="1645342" y="234847"/>
                    <a:pt x="1632283" y="236849"/>
                    <a:pt x="1619816" y="242944"/>
                  </a:cubicBezTo>
                  <a:cubicBezTo>
                    <a:pt x="1607059" y="249191"/>
                    <a:pt x="1594024" y="254958"/>
                    <a:pt x="1581645" y="261872"/>
                  </a:cubicBezTo>
                  <a:cubicBezTo>
                    <a:pt x="1549633" y="279742"/>
                    <a:pt x="1517759" y="297839"/>
                    <a:pt x="1486138" y="316376"/>
                  </a:cubicBezTo>
                  <a:cubicBezTo>
                    <a:pt x="1458369" y="332659"/>
                    <a:pt x="1431609" y="350529"/>
                    <a:pt x="1406485" y="370741"/>
                  </a:cubicBezTo>
                  <a:cubicBezTo>
                    <a:pt x="1399496" y="376370"/>
                    <a:pt x="1392783" y="382352"/>
                    <a:pt x="1385681" y="387843"/>
                  </a:cubicBezTo>
                  <a:cubicBezTo>
                    <a:pt x="1376941" y="394580"/>
                    <a:pt x="1375115" y="394492"/>
                    <a:pt x="1366048" y="387843"/>
                  </a:cubicBezTo>
                  <a:cubicBezTo>
                    <a:pt x="1346730" y="373713"/>
                    <a:pt x="1327286" y="359722"/>
                    <a:pt x="1308219" y="345265"/>
                  </a:cubicBezTo>
                  <a:cubicBezTo>
                    <a:pt x="1272454" y="318152"/>
                    <a:pt x="1236966" y="290686"/>
                    <a:pt x="1201252" y="263509"/>
                  </a:cubicBezTo>
                  <a:cubicBezTo>
                    <a:pt x="1196063" y="259555"/>
                    <a:pt x="1193444" y="254971"/>
                    <a:pt x="1193431" y="248360"/>
                  </a:cubicBezTo>
                  <a:cubicBezTo>
                    <a:pt x="1193406" y="241748"/>
                    <a:pt x="1194880" y="234331"/>
                    <a:pt x="1189603" y="229104"/>
                  </a:cubicBezTo>
                  <a:cubicBezTo>
                    <a:pt x="1184175" y="223714"/>
                    <a:pt x="1184175" y="217103"/>
                    <a:pt x="1183495" y="210479"/>
                  </a:cubicBezTo>
                  <a:cubicBezTo>
                    <a:pt x="1182337" y="199321"/>
                    <a:pt x="1181254" y="188138"/>
                    <a:pt x="1180171" y="176968"/>
                  </a:cubicBezTo>
                  <a:cubicBezTo>
                    <a:pt x="1178785" y="162788"/>
                    <a:pt x="1173534" y="149649"/>
                    <a:pt x="1164416" y="137551"/>
                  </a:cubicBezTo>
                  <a:cubicBezTo>
                    <a:pt x="1167993" y="136141"/>
                    <a:pt x="1171192" y="134440"/>
                    <a:pt x="1174604" y="133597"/>
                  </a:cubicBezTo>
                  <a:cubicBezTo>
                    <a:pt x="1190560" y="129642"/>
                    <a:pt x="1206629" y="126141"/>
                    <a:pt x="1222547" y="122049"/>
                  </a:cubicBezTo>
                  <a:cubicBezTo>
                    <a:pt x="1244245" y="116457"/>
                    <a:pt x="1265641" y="109443"/>
                    <a:pt x="1287541" y="104909"/>
                  </a:cubicBezTo>
                  <a:cubicBezTo>
                    <a:pt x="1324188" y="97315"/>
                    <a:pt x="1361313" y="92731"/>
                    <a:pt x="1398727" y="90465"/>
                  </a:cubicBezTo>
                  <a:cubicBezTo>
                    <a:pt x="1424116" y="88928"/>
                    <a:pt x="1449604" y="87719"/>
                    <a:pt x="1474778" y="84382"/>
                  </a:cubicBezTo>
                  <a:cubicBezTo>
                    <a:pt x="1528904" y="77204"/>
                    <a:pt x="1582716" y="67998"/>
                    <a:pt x="1635532" y="53730"/>
                  </a:cubicBezTo>
                  <a:cubicBezTo>
                    <a:pt x="1652848" y="49045"/>
                    <a:pt x="1670529" y="45695"/>
                    <a:pt x="1687794" y="40860"/>
                  </a:cubicBezTo>
                  <a:cubicBezTo>
                    <a:pt x="1698511" y="37862"/>
                    <a:pt x="1709127" y="33958"/>
                    <a:pt x="1719101" y="29085"/>
                  </a:cubicBezTo>
                  <a:cubicBezTo>
                    <a:pt x="1726594" y="25420"/>
                    <a:pt x="1726128" y="15509"/>
                    <a:pt x="1719101" y="10560"/>
                  </a:cubicBezTo>
                  <a:cubicBezTo>
                    <a:pt x="1716683" y="8860"/>
                    <a:pt x="1713963" y="7500"/>
                    <a:pt x="1711256" y="6278"/>
                  </a:cubicBezTo>
                  <a:cubicBezTo>
                    <a:pt x="1696395" y="-434"/>
                    <a:pt x="1680969" y="-1593"/>
                    <a:pt x="1665164" y="1984"/>
                  </a:cubicBezTo>
                  <a:cubicBezTo>
                    <a:pt x="1650568" y="5271"/>
                    <a:pt x="1635985" y="8570"/>
                    <a:pt x="1621465" y="12147"/>
                  </a:cubicBezTo>
                  <a:cubicBezTo>
                    <a:pt x="1591670" y="19476"/>
                    <a:pt x="1561861" y="26428"/>
                    <a:pt x="1531285" y="30017"/>
                  </a:cubicBezTo>
                  <a:cubicBezTo>
                    <a:pt x="1494147" y="34374"/>
                    <a:pt x="1457047" y="39109"/>
                    <a:pt x="1420061" y="44612"/>
                  </a:cubicBezTo>
                  <a:cubicBezTo>
                    <a:pt x="1351906" y="54763"/>
                    <a:pt x="1285388" y="72670"/>
                    <a:pt x="1218442" y="88462"/>
                  </a:cubicBezTo>
                  <a:cubicBezTo>
                    <a:pt x="1202436" y="92240"/>
                    <a:pt x="1186480" y="96207"/>
                    <a:pt x="1170512" y="100149"/>
                  </a:cubicBezTo>
                  <a:cubicBezTo>
                    <a:pt x="1163950" y="101773"/>
                    <a:pt x="1158812" y="100829"/>
                    <a:pt x="1156054" y="93701"/>
                  </a:cubicBezTo>
                  <a:cubicBezTo>
                    <a:pt x="1152365" y="84168"/>
                    <a:pt x="1143990" y="80780"/>
                    <a:pt x="1134961" y="78967"/>
                  </a:cubicBezTo>
                  <a:cubicBezTo>
                    <a:pt x="1107155" y="73375"/>
                    <a:pt x="1080243" y="88059"/>
                    <a:pt x="1081200" y="116810"/>
                  </a:cubicBezTo>
                  <a:cubicBezTo>
                    <a:pt x="1081225" y="117553"/>
                    <a:pt x="1081049" y="118308"/>
                    <a:pt x="1081074" y="119051"/>
                  </a:cubicBezTo>
                  <a:cubicBezTo>
                    <a:pt x="1081263" y="125701"/>
                    <a:pt x="1077183" y="128144"/>
                    <a:pt x="1071390" y="129025"/>
                  </a:cubicBezTo>
                  <a:cubicBezTo>
                    <a:pt x="1066957" y="129693"/>
                    <a:pt x="1062562" y="130637"/>
                    <a:pt x="1058116" y="131179"/>
                  </a:cubicBezTo>
                  <a:cubicBezTo>
                    <a:pt x="1054162" y="131657"/>
                    <a:pt x="1051114" y="130335"/>
                    <a:pt x="1048747" y="126696"/>
                  </a:cubicBezTo>
                  <a:cubicBezTo>
                    <a:pt x="1045913" y="122351"/>
                    <a:pt x="1042967" y="117666"/>
                    <a:pt x="1038924" y="114656"/>
                  </a:cubicBezTo>
                  <a:cubicBezTo>
                    <a:pt x="1034290" y="111206"/>
                    <a:pt x="1028132" y="106848"/>
                    <a:pt x="1023119" y="107390"/>
                  </a:cubicBezTo>
                  <a:cubicBezTo>
                    <a:pt x="1007214" y="109077"/>
                    <a:pt x="989483" y="106357"/>
                    <a:pt x="977418" y="121142"/>
                  </a:cubicBezTo>
                  <a:cubicBezTo>
                    <a:pt x="974144" y="125147"/>
                    <a:pt x="970165" y="125373"/>
                    <a:pt x="965367" y="124567"/>
                  </a:cubicBezTo>
                  <a:cubicBezTo>
                    <a:pt x="951350" y="122225"/>
                    <a:pt x="937334" y="119278"/>
                    <a:pt x="923204" y="118409"/>
                  </a:cubicBezTo>
                  <a:cubicBezTo>
                    <a:pt x="865892" y="114896"/>
                    <a:pt x="809424" y="120638"/>
                    <a:pt x="754920" y="138999"/>
                  </a:cubicBezTo>
                  <a:cubicBezTo>
                    <a:pt x="710302" y="154036"/>
                    <a:pt x="666112" y="170482"/>
                    <a:pt x="622287" y="187698"/>
                  </a:cubicBezTo>
                  <a:cubicBezTo>
                    <a:pt x="575641" y="206008"/>
                    <a:pt x="529235" y="224823"/>
                    <a:pt x="481456" y="240136"/>
                  </a:cubicBezTo>
                  <a:cubicBezTo>
                    <a:pt x="462982" y="246055"/>
                    <a:pt x="445099" y="253913"/>
                    <a:pt x="427116" y="261293"/>
                  </a:cubicBezTo>
                  <a:cubicBezTo>
                    <a:pt x="421650" y="263534"/>
                    <a:pt x="416424" y="266683"/>
                    <a:pt x="411626" y="270159"/>
                  </a:cubicBezTo>
                  <a:cubicBezTo>
                    <a:pt x="406236" y="274050"/>
                    <a:pt x="405733" y="280447"/>
                    <a:pt x="409246" y="286139"/>
                  </a:cubicBezTo>
                  <a:cubicBezTo>
                    <a:pt x="412558" y="291504"/>
                    <a:pt x="417255" y="294955"/>
                    <a:pt x="423212" y="296743"/>
                  </a:cubicBezTo>
                  <a:cubicBezTo>
                    <a:pt x="436901" y="300861"/>
                    <a:pt x="450728" y="303443"/>
                    <a:pt x="465198" y="302662"/>
                  </a:cubicBezTo>
                  <a:cubicBezTo>
                    <a:pt x="483118" y="301692"/>
                    <a:pt x="501190" y="300017"/>
                    <a:pt x="519022" y="301214"/>
                  </a:cubicBezTo>
                  <a:cubicBezTo>
                    <a:pt x="568413" y="304538"/>
                    <a:pt x="617753" y="303002"/>
                    <a:pt x="667132" y="302045"/>
                  </a:cubicBezTo>
                  <a:cubicBezTo>
                    <a:pt x="709936" y="301214"/>
                    <a:pt x="752162" y="295635"/>
                    <a:pt x="793846" y="286190"/>
                  </a:cubicBezTo>
                  <a:cubicBezTo>
                    <a:pt x="850415" y="273370"/>
                    <a:pt x="903962" y="252755"/>
                    <a:pt x="953592" y="222417"/>
                  </a:cubicBezTo>
                  <a:cubicBezTo>
                    <a:pt x="956136" y="220868"/>
                    <a:pt x="958705" y="219269"/>
                    <a:pt x="961450" y="218173"/>
                  </a:cubicBezTo>
                  <a:cubicBezTo>
                    <a:pt x="964913" y="216801"/>
                    <a:pt x="967470" y="218463"/>
                    <a:pt x="967684" y="221977"/>
                  </a:cubicBezTo>
                  <a:cubicBezTo>
                    <a:pt x="968137" y="229432"/>
                    <a:pt x="968893" y="237013"/>
                    <a:pt x="968011" y="244367"/>
                  </a:cubicBezTo>
                  <a:cubicBezTo>
                    <a:pt x="964875" y="270725"/>
                    <a:pt x="968439" y="296604"/>
                    <a:pt x="972343" y="322534"/>
                  </a:cubicBezTo>
                  <a:cubicBezTo>
                    <a:pt x="973502" y="330216"/>
                    <a:pt x="976701" y="336588"/>
                    <a:pt x="981247" y="342759"/>
                  </a:cubicBezTo>
                  <a:cubicBezTo>
                    <a:pt x="991132" y="356183"/>
                    <a:pt x="1004141" y="364445"/>
                    <a:pt x="1020639" y="365893"/>
                  </a:cubicBezTo>
                  <a:cubicBezTo>
                    <a:pt x="1038483" y="367454"/>
                    <a:pt x="1056429" y="368109"/>
                    <a:pt x="1074349" y="368600"/>
                  </a:cubicBezTo>
                  <a:cubicBezTo>
                    <a:pt x="1092093" y="369092"/>
                    <a:pt x="1104397" y="376345"/>
                    <a:pt x="1109384" y="394102"/>
                  </a:cubicBezTo>
                  <a:cubicBezTo>
                    <a:pt x="1114673" y="412916"/>
                    <a:pt x="1127002" y="426769"/>
                    <a:pt x="1141358" y="439211"/>
                  </a:cubicBezTo>
                  <a:cubicBezTo>
                    <a:pt x="1159455" y="454890"/>
                    <a:pt x="1177501" y="470631"/>
                    <a:pt x="1195471" y="486461"/>
                  </a:cubicBezTo>
                  <a:cubicBezTo>
                    <a:pt x="1198809" y="489395"/>
                    <a:pt x="1201932" y="492682"/>
                    <a:pt x="1204501" y="496284"/>
                  </a:cubicBezTo>
                  <a:cubicBezTo>
                    <a:pt x="1205231" y="497317"/>
                    <a:pt x="1204186" y="501158"/>
                    <a:pt x="1203002" y="501724"/>
                  </a:cubicBezTo>
                  <a:cubicBezTo>
                    <a:pt x="1197663" y="504293"/>
                    <a:pt x="1192071" y="506485"/>
                    <a:pt x="1186392" y="508222"/>
                  </a:cubicBezTo>
                  <a:cubicBezTo>
                    <a:pt x="1154203" y="518033"/>
                    <a:pt x="1122128" y="528258"/>
                    <a:pt x="1089700" y="537212"/>
                  </a:cubicBezTo>
                  <a:cubicBezTo>
                    <a:pt x="1050548" y="548030"/>
                    <a:pt x="1016055" y="566189"/>
                    <a:pt x="988614" y="596653"/>
                  </a:cubicBezTo>
                  <a:cubicBezTo>
                    <a:pt x="988110" y="597207"/>
                    <a:pt x="987430" y="597610"/>
                    <a:pt x="986989" y="598189"/>
                  </a:cubicBezTo>
                  <a:cubicBezTo>
                    <a:pt x="979786" y="607684"/>
                    <a:pt x="970202" y="609347"/>
                    <a:pt x="959019" y="607571"/>
                  </a:cubicBezTo>
                  <a:cubicBezTo>
                    <a:pt x="947220" y="605695"/>
                    <a:pt x="935294" y="603869"/>
                    <a:pt x="923368" y="603541"/>
                  </a:cubicBezTo>
                  <a:cubicBezTo>
                    <a:pt x="901115" y="602912"/>
                    <a:pt x="880462" y="598982"/>
                    <a:pt x="863562" y="582901"/>
                  </a:cubicBezTo>
                  <a:cubicBezTo>
                    <a:pt x="858739" y="578304"/>
                    <a:pt x="852669" y="575546"/>
                    <a:pt x="845377" y="575269"/>
                  </a:cubicBezTo>
                  <a:cubicBezTo>
                    <a:pt x="818478" y="574224"/>
                    <a:pt x="791592" y="572700"/>
                    <a:pt x="764705" y="571315"/>
                  </a:cubicBezTo>
                  <a:cubicBezTo>
                    <a:pt x="731824" y="569627"/>
                    <a:pt x="698930" y="568129"/>
                    <a:pt x="666061" y="566139"/>
                  </a:cubicBezTo>
                  <a:cubicBezTo>
                    <a:pt x="601836" y="562248"/>
                    <a:pt x="537647" y="557903"/>
                    <a:pt x="473422" y="554075"/>
                  </a:cubicBezTo>
                  <a:cubicBezTo>
                    <a:pt x="438324" y="551984"/>
                    <a:pt x="403176" y="550637"/>
                    <a:pt x="368066" y="548735"/>
                  </a:cubicBezTo>
                  <a:cubicBezTo>
                    <a:pt x="357085" y="548143"/>
                    <a:pt x="347489" y="550196"/>
                    <a:pt x="339366" y="558394"/>
                  </a:cubicBezTo>
                  <a:cubicBezTo>
                    <a:pt x="335815" y="561983"/>
                    <a:pt x="330941" y="564527"/>
                    <a:pt x="326256" y="566643"/>
                  </a:cubicBezTo>
                  <a:cubicBezTo>
                    <a:pt x="323523" y="567877"/>
                    <a:pt x="319947" y="566643"/>
                    <a:pt x="319620" y="562852"/>
                  </a:cubicBezTo>
                  <a:cubicBezTo>
                    <a:pt x="318801" y="553181"/>
                    <a:pt x="318826" y="543433"/>
                    <a:pt x="317806" y="533787"/>
                  </a:cubicBezTo>
                  <a:cubicBezTo>
                    <a:pt x="315313" y="510200"/>
                    <a:pt x="303135" y="493526"/>
                    <a:pt x="281197" y="484131"/>
                  </a:cubicBezTo>
                  <a:cubicBezTo>
                    <a:pt x="270040" y="479359"/>
                    <a:pt x="258429" y="476878"/>
                    <a:pt x="246276" y="476928"/>
                  </a:cubicBezTo>
                  <a:cubicBezTo>
                    <a:pt x="240319" y="476953"/>
                    <a:pt x="234514" y="477092"/>
                    <a:pt x="229212" y="473062"/>
                  </a:cubicBezTo>
                  <a:cubicBezTo>
                    <a:pt x="223218" y="468503"/>
                    <a:pt x="221581" y="462836"/>
                    <a:pt x="227122" y="458328"/>
                  </a:cubicBezTo>
                  <a:cubicBezTo>
                    <a:pt x="232789" y="453719"/>
                    <a:pt x="239312" y="449840"/>
                    <a:pt x="246024" y="446906"/>
                  </a:cubicBezTo>
                  <a:cubicBezTo>
                    <a:pt x="255406" y="442813"/>
                    <a:pt x="263063" y="437133"/>
                    <a:pt x="266828" y="427613"/>
                  </a:cubicBezTo>
                  <a:cubicBezTo>
                    <a:pt x="278175" y="398913"/>
                    <a:pt x="282255" y="370200"/>
                    <a:pt x="268806" y="340555"/>
                  </a:cubicBezTo>
                  <a:cubicBezTo>
                    <a:pt x="251049" y="301440"/>
                    <a:pt x="228003" y="265738"/>
                    <a:pt x="201708" y="232013"/>
                  </a:cubicBezTo>
                  <a:cubicBezTo>
                    <a:pt x="196696" y="225578"/>
                    <a:pt x="190651" y="219748"/>
                    <a:pt x="184317" y="214584"/>
                  </a:cubicBezTo>
                  <a:cubicBezTo>
                    <a:pt x="168638" y="201815"/>
                    <a:pt x="149925" y="196765"/>
                    <a:pt x="130128" y="195908"/>
                  </a:cubicBezTo>
                  <a:cubicBezTo>
                    <a:pt x="115167" y="195266"/>
                    <a:pt x="104009" y="201915"/>
                    <a:pt x="98481" y="216196"/>
                  </a:cubicBezTo>
                  <a:cubicBezTo>
                    <a:pt x="95799" y="223122"/>
                    <a:pt x="93167" y="230338"/>
                    <a:pt x="92260" y="237643"/>
                  </a:cubicBezTo>
                  <a:cubicBezTo>
                    <a:pt x="88469" y="268055"/>
                    <a:pt x="85057" y="298519"/>
                    <a:pt x="82059" y="329032"/>
                  </a:cubicBezTo>
                  <a:cubicBezTo>
                    <a:pt x="80133" y="348590"/>
                    <a:pt x="82865" y="367946"/>
                    <a:pt x="87764" y="386848"/>
                  </a:cubicBezTo>
                  <a:cubicBezTo>
                    <a:pt x="92298" y="404353"/>
                    <a:pt x="99274" y="420951"/>
                    <a:pt x="111994" y="434325"/>
                  </a:cubicBezTo>
                  <a:cubicBezTo>
                    <a:pt x="120406" y="443178"/>
                    <a:pt x="125871" y="453731"/>
                    <a:pt x="130997" y="464574"/>
                  </a:cubicBezTo>
                  <a:cubicBezTo>
                    <a:pt x="138591" y="480618"/>
                    <a:pt x="137961" y="481512"/>
                    <a:pt x="120607" y="487041"/>
                  </a:cubicBezTo>
                  <a:cubicBezTo>
                    <a:pt x="87210" y="497657"/>
                    <a:pt x="62137" y="518322"/>
                    <a:pt x="68320" y="563973"/>
                  </a:cubicBezTo>
                  <a:cubicBezTo>
                    <a:pt x="71745" y="589197"/>
                    <a:pt x="70234" y="584714"/>
                    <a:pt x="51684" y="594373"/>
                  </a:cubicBezTo>
                  <a:cubicBezTo>
                    <a:pt x="38424" y="601274"/>
                    <a:pt x="24798" y="607496"/>
                    <a:pt x="11423" y="614195"/>
                  </a:cubicBezTo>
                  <a:cubicBezTo>
                    <a:pt x="3238" y="618301"/>
                    <a:pt x="-653" y="625063"/>
                    <a:pt x="90" y="634307"/>
                  </a:cubicBezTo>
                  <a:cubicBezTo>
                    <a:pt x="392" y="638034"/>
                    <a:pt x="656" y="641775"/>
                    <a:pt x="1185" y="645477"/>
                  </a:cubicBezTo>
                  <a:cubicBezTo>
                    <a:pt x="4585" y="669152"/>
                    <a:pt x="7771" y="692866"/>
                    <a:pt x="11575" y="716478"/>
                  </a:cubicBezTo>
                  <a:cubicBezTo>
                    <a:pt x="17985" y="756348"/>
                    <a:pt x="23778" y="796370"/>
                    <a:pt x="31661" y="835951"/>
                  </a:cubicBezTo>
                  <a:cubicBezTo>
                    <a:pt x="45098" y="903438"/>
                    <a:pt x="59820" y="970674"/>
                    <a:pt x="74289" y="1037947"/>
                  </a:cubicBezTo>
                  <a:cubicBezTo>
                    <a:pt x="77740" y="1054016"/>
                    <a:pt x="82034" y="1069934"/>
                    <a:pt x="86480" y="1085764"/>
                  </a:cubicBezTo>
                  <a:cubicBezTo>
                    <a:pt x="90396" y="1099705"/>
                    <a:pt x="99891" y="1110057"/>
                    <a:pt x="113392" y="1113621"/>
                  </a:cubicBezTo>
                  <a:cubicBezTo>
                    <a:pt x="126980" y="1117210"/>
                    <a:pt x="141588" y="1117260"/>
                    <a:pt x="155617" y="1113709"/>
                  </a:cubicBezTo>
                  <a:cubicBezTo>
                    <a:pt x="162102" y="1112072"/>
                    <a:pt x="165654" y="1107286"/>
                    <a:pt x="165553" y="1100486"/>
                  </a:cubicBezTo>
                  <a:cubicBezTo>
                    <a:pt x="165414" y="1092262"/>
                    <a:pt x="165641" y="1083938"/>
                    <a:pt x="164382" y="1075853"/>
                  </a:cubicBezTo>
                  <a:cubicBezTo>
                    <a:pt x="158438" y="1037431"/>
                    <a:pt x="153174" y="998946"/>
                    <a:pt x="144774" y="960876"/>
                  </a:cubicBezTo>
                  <a:cubicBezTo>
                    <a:pt x="135442" y="918563"/>
                    <a:pt x="128906" y="875620"/>
                    <a:pt x="121313" y="832916"/>
                  </a:cubicBezTo>
                  <a:cubicBezTo>
                    <a:pt x="119197" y="820990"/>
                    <a:pt x="119310" y="809026"/>
                    <a:pt x="123441" y="797453"/>
                  </a:cubicBezTo>
                  <a:cubicBezTo>
                    <a:pt x="124071" y="795703"/>
                    <a:pt x="126035" y="793184"/>
                    <a:pt x="127295" y="793234"/>
                  </a:cubicBezTo>
                  <a:cubicBezTo>
                    <a:pt x="129058" y="793310"/>
                    <a:pt x="131047" y="795199"/>
                    <a:pt x="132395" y="796773"/>
                  </a:cubicBezTo>
                  <a:cubicBezTo>
                    <a:pt x="134322" y="799040"/>
                    <a:pt x="135732" y="801722"/>
                    <a:pt x="137382" y="804216"/>
                  </a:cubicBezTo>
                  <a:cubicBezTo>
                    <a:pt x="148288" y="820688"/>
                    <a:pt x="163097" y="833294"/>
                    <a:pt x="178373" y="845408"/>
                  </a:cubicBezTo>
                  <a:cubicBezTo>
                    <a:pt x="184367" y="850169"/>
                    <a:pt x="191080" y="853947"/>
                    <a:pt x="198850" y="853430"/>
                  </a:cubicBezTo>
                  <a:cubicBezTo>
                    <a:pt x="218231" y="852133"/>
                    <a:pt x="237599" y="850509"/>
                    <a:pt x="256905" y="848468"/>
                  </a:cubicBezTo>
                  <a:cubicBezTo>
                    <a:pt x="269360" y="847146"/>
                    <a:pt x="277382" y="840572"/>
                    <a:pt x="279522" y="827413"/>
                  </a:cubicBezTo>
                  <a:cubicBezTo>
                    <a:pt x="282872" y="806785"/>
                    <a:pt x="287771" y="786346"/>
                    <a:pt x="290013" y="765617"/>
                  </a:cubicBezTo>
                  <a:cubicBezTo>
                    <a:pt x="291234" y="754334"/>
                    <a:pt x="295604" y="747835"/>
                    <a:pt x="305540" y="743629"/>
                  </a:cubicBezTo>
                  <a:cubicBezTo>
                    <a:pt x="320879" y="737156"/>
                    <a:pt x="336369" y="732937"/>
                    <a:pt x="353395" y="734121"/>
                  </a:cubicBezTo>
                  <a:cubicBezTo>
                    <a:pt x="406387" y="737798"/>
                    <a:pt x="459430" y="740733"/>
                    <a:pt x="512448" y="744171"/>
                  </a:cubicBezTo>
                  <a:cubicBezTo>
                    <a:pt x="601294" y="749951"/>
                    <a:pt x="690140" y="755857"/>
                    <a:pt x="778986" y="761814"/>
                  </a:cubicBezTo>
                  <a:cubicBezTo>
                    <a:pt x="791680" y="762670"/>
                    <a:pt x="804323" y="764043"/>
                    <a:pt x="816980" y="765378"/>
                  </a:cubicBezTo>
                  <a:cubicBezTo>
                    <a:pt x="821740" y="765882"/>
                    <a:pt x="823238" y="769660"/>
                    <a:pt x="820141" y="773161"/>
                  </a:cubicBezTo>
                  <a:cubicBezTo>
                    <a:pt x="808744" y="786043"/>
                    <a:pt x="797548" y="799141"/>
                    <a:pt x="785660" y="811558"/>
                  </a:cubicBezTo>
                  <a:cubicBezTo>
                    <a:pt x="774364" y="823357"/>
                    <a:pt x="770976" y="837084"/>
                    <a:pt x="772790" y="852801"/>
                  </a:cubicBezTo>
                  <a:cubicBezTo>
                    <a:pt x="775208" y="873693"/>
                    <a:pt x="779615" y="894069"/>
                    <a:pt x="786680" y="913916"/>
                  </a:cubicBezTo>
                  <a:cubicBezTo>
                    <a:pt x="797259" y="943598"/>
                    <a:pt x="810746" y="971896"/>
                    <a:pt x="825619" y="999639"/>
                  </a:cubicBezTo>
                  <a:cubicBezTo>
                    <a:pt x="832369" y="1012232"/>
                    <a:pt x="839723" y="1022508"/>
                    <a:pt x="855905" y="1021589"/>
                  </a:cubicBezTo>
                  <a:cubicBezTo>
                    <a:pt x="858034" y="1021463"/>
                    <a:pt x="860288" y="1022483"/>
                    <a:pt x="862391" y="1023213"/>
                  </a:cubicBezTo>
                  <a:cubicBezTo>
                    <a:pt x="894202" y="1034195"/>
                    <a:pt x="926025" y="1045126"/>
                    <a:pt x="957760" y="1056296"/>
                  </a:cubicBezTo>
                  <a:cubicBezTo>
                    <a:pt x="965618" y="1059066"/>
                    <a:pt x="965996" y="1060729"/>
                    <a:pt x="960921" y="1067151"/>
                  </a:cubicBezTo>
                  <a:cubicBezTo>
                    <a:pt x="932637" y="1102929"/>
                    <a:pt x="922574" y="1144373"/>
                    <a:pt x="923796" y="1188992"/>
                  </a:cubicBezTo>
                  <a:cubicBezTo>
                    <a:pt x="924438" y="1212680"/>
                    <a:pt x="934034" y="1230952"/>
                    <a:pt x="958768" y="1237929"/>
                  </a:cubicBezTo>
                  <a:cubicBezTo>
                    <a:pt x="960191" y="1238332"/>
                    <a:pt x="961475" y="1239314"/>
                    <a:pt x="962911" y="1239629"/>
                  </a:cubicBezTo>
                  <a:cubicBezTo>
                    <a:pt x="975051" y="1242274"/>
                    <a:pt x="981562" y="1249830"/>
                    <a:pt x="985617" y="1261592"/>
                  </a:cubicBezTo>
                  <a:cubicBezTo>
                    <a:pt x="992392" y="1281200"/>
                    <a:pt x="1006169" y="1293680"/>
                    <a:pt x="1026923" y="1299007"/>
                  </a:cubicBezTo>
                  <a:cubicBezTo>
                    <a:pt x="1049351" y="1304762"/>
                    <a:pt x="1071692" y="1311247"/>
                    <a:pt x="1093503" y="1319005"/>
                  </a:cubicBezTo>
                  <a:cubicBezTo>
                    <a:pt x="1114723" y="1326548"/>
                    <a:pt x="1136220" y="1332329"/>
                    <a:pt x="1158220" y="1337039"/>
                  </a:cubicBezTo>
                  <a:cubicBezTo>
                    <a:pt x="1179843" y="1341660"/>
                    <a:pt x="1201441" y="1342655"/>
                    <a:pt x="1222849" y="1338676"/>
                  </a:cubicBezTo>
                  <a:cubicBezTo>
                    <a:pt x="1244434" y="1334671"/>
                    <a:pt x="1265528" y="1332933"/>
                    <a:pt x="1286962" y="1338877"/>
                  </a:cubicBezTo>
                  <a:cubicBezTo>
                    <a:pt x="1291911" y="1340250"/>
                    <a:pt x="1297402" y="1339482"/>
                    <a:pt x="1302578" y="1340225"/>
                  </a:cubicBezTo>
                  <a:cubicBezTo>
                    <a:pt x="1319667" y="1342693"/>
                    <a:pt x="1333179" y="1335490"/>
                    <a:pt x="1345055" y="1324420"/>
                  </a:cubicBezTo>
                  <a:cubicBezTo>
                    <a:pt x="1349941" y="1319861"/>
                    <a:pt x="1354714" y="1314824"/>
                    <a:pt x="1358215" y="1309195"/>
                  </a:cubicBezTo>
                  <a:cubicBezTo>
                    <a:pt x="1367874" y="1293667"/>
                    <a:pt x="1380669" y="1281275"/>
                    <a:pt x="1394874" y="1270118"/>
                  </a:cubicBezTo>
                  <a:cubicBezTo>
                    <a:pt x="1407908" y="1259867"/>
                    <a:pt x="1420715" y="1249565"/>
                    <a:pt x="1423310" y="1231456"/>
                  </a:cubicBezTo>
                  <a:cubicBezTo>
                    <a:pt x="1423927" y="1227112"/>
                    <a:pt x="1427969" y="1226054"/>
                    <a:pt x="1432100" y="1227313"/>
                  </a:cubicBezTo>
                  <a:cubicBezTo>
                    <a:pt x="1434958" y="1228182"/>
                    <a:pt x="1437691" y="1229479"/>
                    <a:pt x="1440550" y="1230298"/>
                  </a:cubicBezTo>
                  <a:cubicBezTo>
                    <a:pt x="1466492" y="1237627"/>
                    <a:pt x="1492661" y="1243760"/>
                    <a:pt x="1519661" y="1245775"/>
                  </a:cubicBezTo>
                  <a:cubicBezTo>
                    <a:pt x="1528816" y="1246455"/>
                    <a:pt x="1538123" y="1246392"/>
                    <a:pt x="1545565" y="1240763"/>
                  </a:cubicBezTo>
                  <a:cubicBezTo>
                    <a:pt x="1556156" y="1232766"/>
                    <a:pt x="1567364" y="1233282"/>
                    <a:pt x="1579618" y="1234542"/>
                  </a:cubicBezTo>
                  <a:cubicBezTo>
                    <a:pt x="1631867" y="1239919"/>
                    <a:pt x="1684256" y="1239793"/>
                    <a:pt x="1736543" y="1235398"/>
                  </a:cubicBezTo>
                  <a:cubicBezTo>
                    <a:pt x="1775305" y="1232136"/>
                    <a:pt x="1813954" y="1227527"/>
                    <a:pt x="1852615" y="1223271"/>
                  </a:cubicBezTo>
                  <a:cubicBezTo>
                    <a:pt x="1868962" y="1221470"/>
                    <a:pt x="1885522" y="1220223"/>
                    <a:pt x="1901503" y="1216596"/>
                  </a:cubicBezTo>
                  <a:cubicBezTo>
                    <a:pt x="1952493" y="1205036"/>
                    <a:pt x="2004730" y="1198600"/>
                    <a:pt x="2054134" y="1180403"/>
                  </a:cubicBezTo>
                  <a:cubicBezTo>
                    <a:pt x="2060430" y="1178086"/>
                    <a:pt x="2065468" y="1179144"/>
                    <a:pt x="2070946" y="1182657"/>
                  </a:cubicBezTo>
                  <a:cubicBezTo>
                    <a:pt x="2084786" y="1191561"/>
                    <a:pt x="2098727" y="1200326"/>
                    <a:pt x="2112969" y="1208549"/>
                  </a:cubicBezTo>
                  <a:cubicBezTo>
                    <a:pt x="2121004" y="1213196"/>
                    <a:pt x="2124530" y="1219165"/>
                    <a:pt x="2124215" y="1228547"/>
                  </a:cubicBezTo>
                  <a:cubicBezTo>
                    <a:pt x="2123737" y="1242740"/>
                    <a:pt x="2124744" y="1256983"/>
                    <a:pt x="2124341" y="1271188"/>
                  </a:cubicBezTo>
                  <a:cubicBezTo>
                    <a:pt x="2123963" y="1284852"/>
                    <a:pt x="2129089" y="1295644"/>
                    <a:pt x="2138269" y="1305429"/>
                  </a:cubicBezTo>
                  <a:cubicBezTo>
                    <a:pt x="2155321" y="1323564"/>
                    <a:pt x="2175042" y="1338298"/>
                    <a:pt x="2195481" y="1352226"/>
                  </a:cubicBezTo>
                  <a:cubicBezTo>
                    <a:pt x="2202898" y="1357276"/>
                    <a:pt x="2210480" y="1362112"/>
                    <a:pt x="2217708" y="1367414"/>
                  </a:cubicBezTo>
                  <a:cubicBezTo>
                    <a:pt x="2232593" y="1378345"/>
                    <a:pt x="2240640" y="1392726"/>
                    <a:pt x="2239318" y="1411679"/>
                  </a:cubicBezTo>
                  <a:cubicBezTo>
                    <a:pt x="2239003" y="1416150"/>
                    <a:pt x="2239155" y="1420658"/>
                    <a:pt x="2238928" y="1425141"/>
                  </a:cubicBezTo>
                  <a:cubicBezTo>
                    <a:pt x="2237517" y="1452784"/>
                    <a:pt x="2236119" y="1480426"/>
                    <a:pt x="2234583" y="1508068"/>
                  </a:cubicBezTo>
                  <a:cubicBezTo>
                    <a:pt x="2233878" y="1520762"/>
                    <a:pt x="2232820" y="1533431"/>
                    <a:pt x="2232001" y="1546113"/>
                  </a:cubicBezTo>
                  <a:cubicBezTo>
                    <a:pt x="2231019" y="1561023"/>
                    <a:pt x="2229886" y="1575921"/>
                    <a:pt x="2229243" y="1590844"/>
                  </a:cubicBezTo>
                  <a:cubicBezTo>
                    <a:pt x="2228601" y="1605792"/>
                    <a:pt x="2228500" y="1620753"/>
                    <a:pt x="2228110" y="1635714"/>
                  </a:cubicBezTo>
                  <a:cubicBezTo>
                    <a:pt x="2227644" y="1653660"/>
                    <a:pt x="2226725" y="1671618"/>
                    <a:pt x="2226712" y="1689563"/>
                  </a:cubicBezTo>
                  <a:cubicBezTo>
                    <a:pt x="2226675" y="1728879"/>
                    <a:pt x="2230175" y="1723767"/>
                    <a:pt x="2252591" y="1747996"/>
                  </a:cubicBezTo>
                  <a:cubicBezTo>
                    <a:pt x="2259505" y="1755476"/>
                    <a:pt x="2268321" y="1759431"/>
                    <a:pt x="2278773" y="1758335"/>
                  </a:cubicBezTo>
                  <a:cubicBezTo>
                    <a:pt x="2298834" y="1756245"/>
                    <a:pt x="2319009" y="1754759"/>
                    <a:pt x="2338893" y="1751547"/>
                  </a:cubicBezTo>
                  <a:cubicBezTo>
                    <a:pt x="2350630" y="1749646"/>
                    <a:pt x="2361901" y="1744948"/>
                    <a:pt x="2371208" y="1736788"/>
                  </a:cubicBezTo>
                  <a:cubicBezTo>
                    <a:pt x="2377051" y="1731650"/>
                    <a:pt x="2380250" y="1725945"/>
                    <a:pt x="2380678" y="1717533"/>
                  </a:cubicBezTo>
                  <a:cubicBezTo>
                    <a:pt x="2381811" y="1695142"/>
                    <a:pt x="2384267" y="1672814"/>
                    <a:pt x="2386206" y="1650461"/>
                  </a:cubicBezTo>
                  <a:cubicBezTo>
                    <a:pt x="2389657" y="1610956"/>
                    <a:pt x="2393070" y="1571450"/>
                    <a:pt x="2396571" y="1531958"/>
                  </a:cubicBezTo>
                  <a:cubicBezTo>
                    <a:pt x="2402263" y="1467870"/>
                    <a:pt x="2408094" y="1403796"/>
                    <a:pt x="2413685" y="1339708"/>
                  </a:cubicBezTo>
                  <a:cubicBezTo>
                    <a:pt x="2414466" y="1330805"/>
                    <a:pt x="2415423" y="1321624"/>
                    <a:pt x="2414189" y="1312872"/>
                  </a:cubicBezTo>
                  <a:cubicBezTo>
                    <a:pt x="2407514" y="1265408"/>
                    <a:pt x="2404328" y="1217717"/>
                    <a:pt x="2403560" y="1169825"/>
                  </a:cubicBezTo>
                  <a:cubicBezTo>
                    <a:pt x="2403522" y="1167583"/>
                    <a:pt x="2403094" y="1165341"/>
                    <a:pt x="2403132" y="1163112"/>
                  </a:cubicBezTo>
                  <a:cubicBezTo>
                    <a:pt x="2403270" y="1154927"/>
                    <a:pt x="2403082" y="1146703"/>
                    <a:pt x="2403837" y="1138568"/>
                  </a:cubicBezTo>
                  <a:cubicBezTo>
                    <a:pt x="2406054" y="1114427"/>
                    <a:pt x="2406104" y="1090827"/>
                    <a:pt x="2393548" y="1068751"/>
                  </a:cubicBezTo>
                  <a:cubicBezTo>
                    <a:pt x="2389053" y="1060842"/>
                    <a:pt x="2392151" y="1056271"/>
                    <a:pt x="2401293" y="1055200"/>
                  </a:cubicBezTo>
                  <a:cubicBezTo>
                    <a:pt x="2445911" y="1050024"/>
                    <a:pt x="2489912" y="1041272"/>
                    <a:pt x="2533901" y="1032444"/>
                  </a:cubicBezTo>
                  <a:cubicBezTo>
                    <a:pt x="2570560" y="1025090"/>
                    <a:pt x="2607307" y="1018516"/>
                    <a:pt x="2644760" y="1015972"/>
                  </a:cubicBezTo>
                  <a:cubicBezTo>
                    <a:pt x="2673094" y="1014045"/>
                    <a:pt x="2701568" y="1011514"/>
                    <a:pt x="2729462" y="1006401"/>
                  </a:cubicBezTo>
                  <a:cubicBezTo>
                    <a:pt x="2761097" y="1000608"/>
                    <a:pt x="2792807" y="995533"/>
                    <a:pt x="2824567" y="990584"/>
                  </a:cubicBezTo>
                  <a:cubicBezTo>
                    <a:pt x="2873341" y="982990"/>
                    <a:pt x="2922014" y="974691"/>
                    <a:pt x="2971329" y="971140"/>
                  </a:cubicBezTo>
                  <a:cubicBezTo>
                    <a:pt x="2983255" y="970284"/>
                    <a:pt x="2995156" y="968760"/>
                    <a:pt x="3006968" y="966909"/>
                  </a:cubicBezTo>
                  <a:cubicBezTo>
                    <a:pt x="3018013" y="965183"/>
                    <a:pt x="3029347" y="963672"/>
                    <a:pt x="3038502" y="956368"/>
                  </a:cubicBezTo>
                  <a:cubicBezTo>
                    <a:pt x="3041310" y="954126"/>
                    <a:pt x="3043288" y="948384"/>
                    <a:pt x="3045554" y="948434"/>
                  </a:cubicBezTo>
                  <a:cubicBezTo>
                    <a:pt x="3049584" y="948510"/>
                    <a:pt x="3053664" y="951583"/>
                    <a:pt x="3057518" y="953774"/>
                  </a:cubicBezTo>
                  <a:cubicBezTo>
                    <a:pt x="3073096" y="962652"/>
                    <a:pt x="3089165" y="970825"/>
                    <a:pt x="3103937" y="980887"/>
                  </a:cubicBezTo>
                  <a:cubicBezTo>
                    <a:pt x="3116027" y="989123"/>
                    <a:pt x="3128406" y="991000"/>
                    <a:pt x="3142183" y="988972"/>
                  </a:cubicBezTo>
                  <a:cubicBezTo>
                    <a:pt x="3153277" y="987335"/>
                    <a:pt x="3164536" y="986516"/>
                    <a:pt x="3175505" y="984313"/>
                  </a:cubicBezTo>
                  <a:cubicBezTo>
                    <a:pt x="3194999" y="980409"/>
                    <a:pt x="3197807" y="975875"/>
                    <a:pt x="3193551" y="956456"/>
                  </a:cubicBezTo>
                  <a:close/>
                  <a:moveTo>
                    <a:pt x="268982" y="514620"/>
                  </a:moveTo>
                  <a:cubicBezTo>
                    <a:pt x="269083" y="513990"/>
                    <a:pt x="269687" y="513083"/>
                    <a:pt x="270216" y="512970"/>
                  </a:cubicBezTo>
                  <a:cubicBezTo>
                    <a:pt x="270745" y="512857"/>
                    <a:pt x="271689" y="513398"/>
                    <a:pt x="272042" y="513927"/>
                  </a:cubicBezTo>
                  <a:cubicBezTo>
                    <a:pt x="274334" y="517378"/>
                    <a:pt x="276525" y="520891"/>
                    <a:pt x="278465" y="523951"/>
                  </a:cubicBezTo>
                  <a:cubicBezTo>
                    <a:pt x="277507" y="525513"/>
                    <a:pt x="277281" y="526231"/>
                    <a:pt x="276777" y="526621"/>
                  </a:cubicBezTo>
                  <a:cubicBezTo>
                    <a:pt x="276286" y="527012"/>
                    <a:pt x="275379" y="527427"/>
                    <a:pt x="274926" y="527226"/>
                  </a:cubicBezTo>
                  <a:cubicBezTo>
                    <a:pt x="271601" y="525715"/>
                    <a:pt x="268302" y="518687"/>
                    <a:pt x="268982" y="514620"/>
                  </a:cubicBezTo>
                  <a:close/>
                  <a:moveTo>
                    <a:pt x="244903" y="508575"/>
                  </a:moveTo>
                  <a:cubicBezTo>
                    <a:pt x="245999" y="509318"/>
                    <a:pt x="246918" y="510351"/>
                    <a:pt x="247938" y="511308"/>
                  </a:cubicBezTo>
                  <a:cubicBezTo>
                    <a:pt x="247132" y="511673"/>
                    <a:pt x="246201" y="512391"/>
                    <a:pt x="245911" y="512189"/>
                  </a:cubicBezTo>
                  <a:cubicBezTo>
                    <a:pt x="244866" y="511446"/>
                    <a:pt x="244047" y="510389"/>
                    <a:pt x="243140" y="509457"/>
                  </a:cubicBezTo>
                  <a:cubicBezTo>
                    <a:pt x="243745" y="509142"/>
                    <a:pt x="244626" y="508399"/>
                    <a:pt x="244891" y="508575"/>
                  </a:cubicBezTo>
                  <a:close/>
                  <a:moveTo>
                    <a:pt x="223558" y="490504"/>
                  </a:moveTo>
                  <a:cubicBezTo>
                    <a:pt x="221354" y="496939"/>
                    <a:pt x="206897" y="501082"/>
                    <a:pt x="192943" y="498740"/>
                  </a:cubicBezTo>
                  <a:cubicBezTo>
                    <a:pt x="187843" y="497883"/>
                    <a:pt x="182806" y="496108"/>
                    <a:pt x="178046" y="494055"/>
                  </a:cubicBezTo>
                  <a:cubicBezTo>
                    <a:pt x="174796" y="492657"/>
                    <a:pt x="170275" y="490403"/>
                    <a:pt x="172076" y="486096"/>
                  </a:cubicBezTo>
                  <a:cubicBezTo>
                    <a:pt x="173285" y="483187"/>
                    <a:pt x="177025" y="480442"/>
                    <a:pt x="180199" y="479472"/>
                  </a:cubicBezTo>
                  <a:cubicBezTo>
                    <a:pt x="185098" y="477961"/>
                    <a:pt x="190488" y="478036"/>
                    <a:pt x="192112" y="477847"/>
                  </a:cubicBezTo>
                  <a:cubicBezTo>
                    <a:pt x="211745" y="478024"/>
                    <a:pt x="225673" y="484333"/>
                    <a:pt x="223558" y="490504"/>
                  </a:cubicBezTo>
                  <a:close/>
                  <a:moveTo>
                    <a:pt x="154798" y="449701"/>
                  </a:moveTo>
                  <a:cubicBezTo>
                    <a:pt x="152733" y="449324"/>
                    <a:pt x="150592" y="445860"/>
                    <a:pt x="149774" y="443379"/>
                  </a:cubicBezTo>
                  <a:cubicBezTo>
                    <a:pt x="149295" y="441931"/>
                    <a:pt x="150882" y="439098"/>
                    <a:pt x="152355" y="437838"/>
                  </a:cubicBezTo>
                  <a:cubicBezTo>
                    <a:pt x="156990" y="433872"/>
                    <a:pt x="162279" y="431328"/>
                    <a:pt x="168689" y="433141"/>
                  </a:cubicBezTo>
                  <a:lnTo>
                    <a:pt x="168160" y="433695"/>
                  </a:lnTo>
                  <a:cubicBezTo>
                    <a:pt x="168361" y="433657"/>
                    <a:pt x="168575" y="433607"/>
                    <a:pt x="168789" y="433557"/>
                  </a:cubicBezTo>
                  <a:cubicBezTo>
                    <a:pt x="168777" y="433481"/>
                    <a:pt x="168764" y="433393"/>
                    <a:pt x="168752" y="433317"/>
                  </a:cubicBezTo>
                  <a:cubicBezTo>
                    <a:pt x="170427" y="432197"/>
                    <a:pt x="172051" y="430748"/>
                    <a:pt x="173877" y="430383"/>
                  </a:cubicBezTo>
                  <a:cubicBezTo>
                    <a:pt x="188926" y="427361"/>
                    <a:pt x="205058" y="432184"/>
                    <a:pt x="202728" y="438569"/>
                  </a:cubicBezTo>
                  <a:cubicBezTo>
                    <a:pt x="198472" y="450243"/>
                    <a:pt x="187037" y="450885"/>
                    <a:pt x="176811" y="451540"/>
                  </a:cubicBezTo>
                  <a:cubicBezTo>
                    <a:pt x="169532" y="452006"/>
                    <a:pt x="162039" y="450998"/>
                    <a:pt x="154823" y="449701"/>
                  </a:cubicBezTo>
                  <a:close/>
                  <a:moveTo>
                    <a:pt x="168978" y="466148"/>
                  </a:moveTo>
                  <a:cubicBezTo>
                    <a:pt x="163462" y="472357"/>
                    <a:pt x="159722" y="476727"/>
                    <a:pt x="155755" y="480908"/>
                  </a:cubicBezTo>
                  <a:cubicBezTo>
                    <a:pt x="154975" y="481739"/>
                    <a:pt x="152997" y="482431"/>
                    <a:pt x="152191" y="482003"/>
                  </a:cubicBezTo>
                  <a:cubicBezTo>
                    <a:pt x="151096" y="481424"/>
                    <a:pt x="150277" y="479799"/>
                    <a:pt x="149925" y="478477"/>
                  </a:cubicBezTo>
                  <a:cubicBezTo>
                    <a:pt x="149358" y="476374"/>
                    <a:pt x="149094" y="474132"/>
                    <a:pt x="149043" y="471954"/>
                  </a:cubicBezTo>
                  <a:cubicBezTo>
                    <a:pt x="148917" y="466199"/>
                    <a:pt x="150567" y="464700"/>
                    <a:pt x="157241" y="464776"/>
                  </a:cubicBezTo>
                  <a:cubicBezTo>
                    <a:pt x="160150" y="464813"/>
                    <a:pt x="163047" y="465430"/>
                    <a:pt x="168978" y="466161"/>
                  </a:cubicBezTo>
                  <a:close/>
                  <a:moveTo>
                    <a:pt x="201985" y="461174"/>
                  </a:moveTo>
                  <a:cubicBezTo>
                    <a:pt x="201910" y="461703"/>
                    <a:pt x="201922" y="462635"/>
                    <a:pt x="201746" y="462685"/>
                  </a:cubicBezTo>
                  <a:cubicBezTo>
                    <a:pt x="200424" y="462987"/>
                    <a:pt x="199064" y="463113"/>
                    <a:pt x="197716" y="463290"/>
                  </a:cubicBezTo>
                  <a:cubicBezTo>
                    <a:pt x="197855" y="462332"/>
                    <a:pt x="197993" y="461375"/>
                    <a:pt x="198132" y="460431"/>
                  </a:cubicBezTo>
                  <a:cubicBezTo>
                    <a:pt x="199416" y="460683"/>
                    <a:pt x="200701" y="460935"/>
                    <a:pt x="201985" y="461186"/>
                  </a:cubicBezTo>
                  <a:close/>
                  <a:moveTo>
                    <a:pt x="122471" y="207948"/>
                  </a:moveTo>
                  <a:cubicBezTo>
                    <a:pt x="143137" y="205555"/>
                    <a:pt x="161561" y="210101"/>
                    <a:pt x="175061" y="228248"/>
                  </a:cubicBezTo>
                  <a:cubicBezTo>
                    <a:pt x="157418" y="223551"/>
                    <a:pt x="139762" y="218904"/>
                    <a:pt x="122156" y="214055"/>
                  </a:cubicBezTo>
                  <a:cubicBezTo>
                    <a:pt x="121174" y="213791"/>
                    <a:pt x="120066" y="211877"/>
                    <a:pt x="120079" y="210743"/>
                  </a:cubicBezTo>
                  <a:cubicBezTo>
                    <a:pt x="120079" y="209774"/>
                    <a:pt x="121527" y="208061"/>
                    <a:pt x="122471" y="207948"/>
                  </a:cubicBezTo>
                  <a:close/>
                  <a:moveTo>
                    <a:pt x="133705" y="437826"/>
                  </a:moveTo>
                  <a:cubicBezTo>
                    <a:pt x="129272" y="436340"/>
                    <a:pt x="125594" y="431970"/>
                    <a:pt x="122144" y="428268"/>
                  </a:cubicBezTo>
                  <a:cubicBezTo>
                    <a:pt x="104639" y="409478"/>
                    <a:pt x="95597" y="386710"/>
                    <a:pt x="93305" y="361548"/>
                  </a:cubicBezTo>
                  <a:cubicBezTo>
                    <a:pt x="91895" y="345970"/>
                    <a:pt x="91630" y="330090"/>
                    <a:pt x="92915" y="314512"/>
                  </a:cubicBezTo>
                  <a:cubicBezTo>
                    <a:pt x="95081" y="288457"/>
                    <a:pt x="98594" y="262502"/>
                    <a:pt x="102183" y="236585"/>
                  </a:cubicBezTo>
                  <a:cubicBezTo>
                    <a:pt x="103695" y="225666"/>
                    <a:pt x="106352" y="224180"/>
                    <a:pt x="117472" y="226095"/>
                  </a:cubicBezTo>
                  <a:cubicBezTo>
                    <a:pt x="142570" y="230414"/>
                    <a:pt x="167178" y="236786"/>
                    <a:pt x="190941" y="245967"/>
                  </a:cubicBezTo>
                  <a:cubicBezTo>
                    <a:pt x="196255" y="248019"/>
                    <a:pt x="201834" y="251508"/>
                    <a:pt x="205260" y="255928"/>
                  </a:cubicBezTo>
                  <a:cubicBezTo>
                    <a:pt x="224515" y="280750"/>
                    <a:pt x="243128" y="305961"/>
                    <a:pt x="254739" y="335694"/>
                  </a:cubicBezTo>
                  <a:cubicBezTo>
                    <a:pt x="260280" y="349899"/>
                    <a:pt x="264347" y="363954"/>
                    <a:pt x="263164" y="378423"/>
                  </a:cubicBezTo>
                  <a:cubicBezTo>
                    <a:pt x="263667" y="392074"/>
                    <a:pt x="262358" y="404542"/>
                    <a:pt x="257597" y="416682"/>
                  </a:cubicBezTo>
                  <a:cubicBezTo>
                    <a:pt x="253832" y="426278"/>
                    <a:pt x="248341" y="433594"/>
                    <a:pt x="238166" y="436856"/>
                  </a:cubicBezTo>
                  <a:cubicBezTo>
                    <a:pt x="234627" y="437990"/>
                    <a:pt x="231366" y="439929"/>
                    <a:pt x="227902" y="441314"/>
                  </a:cubicBezTo>
                  <a:cubicBezTo>
                    <a:pt x="224200" y="442788"/>
                    <a:pt x="220523" y="443417"/>
                    <a:pt x="218810" y="438493"/>
                  </a:cubicBezTo>
                  <a:cubicBezTo>
                    <a:pt x="214163" y="425107"/>
                    <a:pt x="204567" y="417576"/>
                    <a:pt x="190803" y="415825"/>
                  </a:cubicBezTo>
                  <a:cubicBezTo>
                    <a:pt x="172996" y="413559"/>
                    <a:pt x="156511" y="416971"/>
                    <a:pt x="142797" y="429476"/>
                  </a:cubicBezTo>
                  <a:cubicBezTo>
                    <a:pt x="139611" y="432373"/>
                    <a:pt x="135581" y="438468"/>
                    <a:pt x="133692" y="437838"/>
                  </a:cubicBezTo>
                  <a:close/>
                  <a:moveTo>
                    <a:pt x="131110" y="512278"/>
                  </a:moveTo>
                  <a:cubicBezTo>
                    <a:pt x="131463" y="511862"/>
                    <a:pt x="134145" y="512416"/>
                    <a:pt x="134510" y="513146"/>
                  </a:cubicBezTo>
                  <a:cubicBezTo>
                    <a:pt x="139787" y="523763"/>
                    <a:pt x="145227" y="534316"/>
                    <a:pt x="149786" y="545247"/>
                  </a:cubicBezTo>
                  <a:cubicBezTo>
                    <a:pt x="151751" y="549969"/>
                    <a:pt x="148565" y="554390"/>
                    <a:pt x="144119" y="555787"/>
                  </a:cubicBezTo>
                  <a:cubicBezTo>
                    <a:pt x="139246" y="557324"/>
                    <a:pt x="134448" y="556190"/>
                    <a:pt x="132206" y="552186"/>
                  </a:cubicBezTo>
                  <a:cubicBezTo>
                    <a:pt x="128025" y="544718"/>
                    <a:pt x="123970" y="536897"/>
                    <a:pt x="124839" y="527830"/>
                  </a:cubicBezTo>
                  <a:cubicBezTo>
                    <a:pt x="130191" y="533195"/>
                    <a:pt x="130518" y="542779"/>
                    <a:pt x="140052" y="545788"/>
                  </a:cubicBezTo>
                  <a:cubicBezTo>
                    <a:pt x="139447" y="534492"/>
                    <a:pt x="132647" y="526017"/>
                    <a:pt x="129952" y="516219"/>
                  </a:cubicBezTo>
                  <a:cubicBezTo>
                    <a:pt x="129624" y="515048"/>
                    <a:pt x="130292" y="513260"/>
                    <a:pt x="131110" y="512290"/>
                  </a:cubicBezTo>
                  <a:close/>
                  <a:moveTo>
                    <a:pt x="107120" y="529430"/>
                  </a:moveTo>
                  <a:cubicBezTo>
                    <a:pt x="107246" y="528523"/>
                    <a:pt x="108820" y="527818"/>
                    <a:pt x="109664" y="527062"/>
                  </a:cubicBezTo>
                  <a:cubicBezTo>
                    <a:pt x="110457" y="527389"/>
                    <a:pt x="111465" y="527465"/>
                    <a:pt x="111704" y="527944"/>
                  </a:cubicBezTo>
                  <a:cubicBezTo>
                    <a:pt x="114563" y="533636"/>
                    <a:pt x="117346" y="539378"/>
                    <a:pt x="120028" y="545159"/>
                  </a:cubicBezTo>
                  <a:cubicBezTo>
                    <a:pt x="120192" y="545499"/>
                    <a:pt x="119449" y="546494"/>
                    <a:pt x="118907" y="546846"/>
                  </a:cubicBezTo>
                  <a:cubicBezTo>
                    <a:pt x="118441" y="547148"/>
                    <a:pt x="117510" y="547211"/>
                    <a:pt x="117031" y="546947"/>
                  </a:cubicBezTo>
                  <a:cubicBezTo>
                    <a:pt x="110218" y="543106"/>
                    <a:pt x="105999" y="537691"/>
                    <a:pt x="107120" y="529430"/>
                  </a:cubicBezTo>
                  <a:close/>
                  <a:moveTo>
                    <a:pt x="85938" y="521886"/>
                  </a:moveTo>
                  <a:cubicBezTo>
                    <a:pt x="88205" y="518574"/>
                    <a:pt x="91567" y="516018"/>
                    <a:pt x="96088" y="511434"/>
                  </a:cubicBezTo>
                  <a:cubicBezTo>
                    <a:pt x="88570" y="541368"/>
                    <a:pt x="95421" y="555057"/>
                    <a:pt x="121288" y="566504"/>
                  </a:cubicBezTo>
                  <a:cubicBezTo>
                    <a:pt x="126438" y="568784"/>
                    <a:pt x="133314" y="567877"/>
                    <a:pt x="137243" y="575320"/>
                  </a:cubicBezTo>
                  <a:cubicBezTo>
                    <a:pt x="118857" y="575685"/>
                    <a:pt x="103166" y="570207"/>
                    <a:pt x="89918" y="559301"/>
                  </a:cubicBezTo>
                  <a:cubicBezTo>
                    <a:pt x="77098" y="548748"/>
                    <a:pt x="76266" y="536041"/>
                    <a:pt x="85951" y="521886"/>
                  </a:cubicBezTo>
                  <a:close/>
                  <a:moveTo>
                    <a:pt x="83130" y="583065"/>
                  </a:moveTo>
                  <a:cubicBezTo>
                    <a:pt x="83356" y="573330"/>
                    <a:pt x="84452" y="572599"/>
                    <a:pt x="93356" y="575420"/>
                  </a:cubicBezTo>
                  <a:cubicBezTo>
                    <a:pt x="105307" y="579211"/>
                    <a:pt x="117258" y="582964"/>
                    <a:pt x="130115" y="587006"/>
                  </a:cubicBezTo>
                  <a:cubicBezTo>
                    <a:pt x="123668" y="600280"/>
                    <a:pt x="117673" y="612873"/>
                    <a:pt x="111414" y="625353"/>
                  </a:cubicBezTo>
                  <a:cubicBezTo>
                    <a:pt x="109034" y="630101"/>
                    <a:pt x="105206" y="630604"/>
                    <a:pt x="100282" y="627582"/>
                  </a:cubicBezTo>
                  <a:cubicBezTo>
                    <a:pt x="89464" y="620945"/>
                    <a:pt x="82362" y="612231"/>
                    <a:pt x="83168" y="598642"/>
                  </a:cubicBezTo>
                  <a:cubicBezTo>
                    <a:pt x="83470" y="593467"/>
                    <a:pt x="83004" y="588253"/>
                    <a:pt x="83130" y="583065"/>
                  </a:cubicBezTo>
                  <a:close/>
                  <a:moveTo>
                    <a:pt x="82450" y="632984"/>
                  </a:moveTo>
                  <a:cubicBezTo>
                    <a:pt x="83218" y="634747"/>
                    <a:pt x="83999" y="636548"/>
                    <a:pt x="84767" y="638337"/>
                  </a:cubicBezTo>
                  <a:cubicBezTo>
                    <a:pt x="82979" y="639080"/>
                    <a:pt x="81203" y="639823"/>
                    <a:pt x="79415" y="640553"/>
                  </a:cubicBezTo>
                  <a:cubicBezTo>
                    <a:pt x="78999" y="638551"/>
                    <a:pt x="78357" y="636548"/>
                    <a:pt x="78357" y="634546"/>
                  </a:cubicBezTo>
                  <a:cubicBezTo>
                    <a:pt x="78357" y="634093"/>
                    <a:pt x="80636" y="633639"/>
                    <a:pt x="82437" y="632972"/>
                  </a:cubicBezTo>
                  <a:close/>
                  <a:moveTo>
                    <a:pt x="133944" y="961720"/>
                  </a:moveTo>
                  <a:cubicBezTo>
                    <a:pt x="137986" y="983746"/>
                    <a:pt x="144195" y="1005381"/>
                    <a:pt x="147872" y="1027457"/>
                  </a:cubicBezTo>
                  <a:cubicBezTo>
                    <a:pt x="151297" y="1048060"/>
                    <a:pt x="152872" y="1068977"/>
                    <a:pt x="154874" y="1089807"/>
                  </a:cubicBezTo>
                  <a:cubicBezTo>
                    <a:pt x="155944" y="1100964"/>
                    <a:pt x="152708" y="1104289"/>
                    <a:pt x="141223" y="1105259"/>
                  </a:cubicBezTo>
                  <a:cubicBezTo>
                    <a:pt x="138251" y="1105511"/>
                    <a:pt x="135241" y="1105548"/>
                    <a:pt x="132269" y="1105397"/>
                  </a:cubicBezTo>
                  <a:cubicBezTo>
                    <a:pt x="119890" y="1104755"/>
                    <a:pt x="117522" y="1103936"/>
                    <a:pt x="115331" y="1090059"/>
                  </a:cubicBezTo>
                  <a:cubicBezTo>
                    <a:pt x="111263" y="1064242"/>
                    <a:pt x="105584" y="1038690"/>
                    <a:pt x="100798" y="1012988"/>
                  </a:cubicBezTo>
                  <a:cubicBezTo>
                    <a:pt x="89187" y="950550"/>
                    <a:pt x="77652" y="888100"/>
                    <a:pt x="66179" y="825637"/>
                  </a:cubicBezTo>
                  <a:cubicBezTo>
                    <a:pt x="60915" y="796987"/>
                    <a:pt x="56230" y="768224"/>
                    <a:pt x="50513" y="739650"/>
                  </a:cubicBezTo>
                  <a:cubicBezTo>
                    <a:pt x="48498" y="729537"/>
                    <a:pt x="44292" y="719853"/>
                    <a:pt x="40854" y="710055"/>
                  </a:cubicBezTo>
                  <a:cubicBezTo>
                    <a:pt x="40489" y="709023"/>
                    <a:pt x="38499" y="708040"/>
                    <a:pt x="37252" y="708003"/>
                  </a:cubicBezTo>
                  <a:cubicBezTo>
                    <a:pt x="36396" y="707978"/>
                    <a:pt x="34709" y="709703"/>
                    <a:pt x="34746" y="710584"/>
                  </a:cubicBezTo>
                  <a:cubicBezTo>
                    <a:pt x="35023" y="716516"/>
                    <a:pt x="35112" y="722548"/>
                    <a:pt x="36283" y="728341"/>
                  </a:cubicBezTo>
                  <a:cubicBezTo>
                    <a:pt x="42605" y="759824"/>
                    <a:pt x="49581" y="791169"/>
                    <a:pt x="55651" y="822703"/>
                  </a:cubicBezTo>
                  <a:cubicBezTo>
                    <a:pt x="67376" y="883591"/>
                    <a:pt x="78848" y="944543"/>
                    <a:pt x="89993" y="1005545"/>
                  </a:cubicBezTo>
                  <a:cubicBezTo>
                    <a:pt x="94552" y="1030505"/>
                    <a:pt x="98040" y="1055666"/>
                    <a:pt x="101856" y="1080765"/>
                  </a:cubicBezTo>
                  <a:cubicBezTo>
                    <a:pt x="101957" y="1081457"/>
                    <a:pt x="100332" y="1082515"/>
                    <a:pt x="99363" y="1083183"/>
                  </a:cubicBezTo>
                  <a:cubicBezTo>
                    <a:pt x="99174" y="1083309"/>
                    <a:pt x="98002" y="1082591"/>
                    <a:pt x="97801" y="1082062"/>
                  </a:cubicBezTo>
                  <a:cubicBezTo>
                    <a:pt x="96454" y="1078586"/>
                    <a:pt x="94917" y="1075148"/>
                    <a:pt x="94048" y="1071546"/>
                  </a:cubicBezTo>
                  <a:cubicBezTo>
                    <a:pt x="91215" y="1059935"/>
                    <a:pt x="88469" y="1048299"/>
                    <a:pt x="86014" y="1036613"/>
                  </a:cubicBezTo>
                  <a:cubicBezTo>
                    <a:pt x="66784" y="945223"/>
                    <a:pt x="46697" y="853997"/>
                    <a:pt x="28890" y="762343"/>
                  </a:cubicBezTo>
                  <a:cubicBezTo>
                    <a:pt x="20931" y="721352"/>
                    <a:pt x="17368" y="679504"/>
                    <a:pt x="12330" y="637971"/>
                  </a:cubicBezTo>
                  <a:cubicBezTo>
                    <a:pt x="10806" y="625391"/>
                    <a:pt x="11776" y="624874"/>
                    <a:pt x="23475" y="619346"/>
                  </a:cubicBezTo>
                  <a:cubicBezTo>
                    <a:pt x="37529" y="612709"/>
                    <a:pt x="51634" y="606211"/>
                    <a:pt x="65726" y="599650"/>
                  </a:cubicBezTo>
                  <a:cubicBezTo>
                    <a:pt x="66670" y="600758"/>
                    <a:pt x="67615" y="601866"/>
                    <a:pt x="68547" y="602975"/>
                  </a:cubicBezTo>
                  <a:cubicBezTo>
                    <a:pt x="56432" y="610216"/>
                    <a:pt x="44330" y="617469"/>
                    <a:pt x="32202" y="624685"/>
                  </a:cubicBezTo>
                  <a:cubicBezTo>
                    <a:pt x="17997" y="633148"/>
                    <a:pt x="15201" y="641737"/>
                    <a:pt x="22543" y="655892"/>
                  </a:cubicBezTo>
                  <a:cubicBezTo>
                    <a:pt x="24584" y="659821"/>
                    <a:pt x="27278" y="663536"/>
                    <a:pt x="30225" y="666860"/>
                  </a:cubicBezTo>
                  <a:cubicBezTo>
                    <a:pt x="38411" y="676091"/>
                    <a:pt x="44783" y="677540"/>
                    <a:pt x="55979" y="671331"/>
                  </a:cubicBezTo>
                  <a:cubicBezTo>
                    <a:pt x="64416" y="666659"/>
                    <a:pt x="72123" y="660627"/>
                    <a:pt x="80007" y="654997"/>
                  </a:cubicBezTo>
                  <a:cubicBezTo>
                    <a:pt x="83646" y="652403"/>
                    <a:pt x="86706" y="648927"/>
                    <a:pt x="90509" y="646636"/>
                  </a:cubicBezTo>
                  <a:cubicBezTo>
                    <a:pt x="92789" y="645263"/>
                    <a:pt x="96529" y="644281"/>
                    <a:pt x="98620" y="645250"/>
                  </a:cubicBezTo>
                  <a:cubicBezTo>
                    <a:pt x="100458" y="646094"/>
                    <a:pt x="101554" y="649847"/>
                    <a:pt x="101831" y="652441"/>
                  </a:cubicBezTo>
                  <a:cubicBezTo>
                    <a:pt x="102133" y="655325"/>
                    <a:pt x="101289" y="658372"/>
                    <a:pt x="100672" y="661294"/>
                  </a:cubicBezTo>
                  <a:cubicBezTo>
                    <a:pt x="93746" y="693974"/>
                    <a:pt x="99829" y="725155"/>
                    <a:pt x="111528" y="755681"/>
                  </a:cubicBezTo>
                  <a:cubicBezTo>
                    <a:pt x="113127" y="759862"/>
                    <a:pt x="114840" y="764030"/>
                    <a:pt x="116792" y="768060"/>
                  </a:cubicBezTo>
                  <a:cubicBezTo>
                    <a:pt x="119222" y="773072"/>
                    <a:pt x="119424" y="777770"/>
                    <a:pt x="117182" y="783071"/>
                  </a:cubicBezTo>
                  <a:cubicBezTo>
                    <a:pt x="109059" y="802377"/>
                    <a:pt x="109412" y="822148"/>
                    <a:pt x="113203" y="842512"/>
                  </a:cubicBezTo>
                  <a:cubicBezTo>
                    <a:pt x="120570" y="882168"/>
                    <a:pt x="126652" y="922064"/>
                    <a:pt x="133931" y="961733"/>
                  </a:cubicBezTo>
                  <a:close/>
                  <a:moveTo>
                    <a:pt x="66935" y="642795"/>
                  </a:moveTo>
                  <a:cubicBezTo>
                    <a:pt x="66154" y="654003"/>
                    <a:pt x="58737" y="662050"/>
                    <a:pt x="47717" y="663334"/>
                  </a:cubicBezTo>
                  <a:cubicBezTo>
                    <a:pt x="45740" y="663561"/>
                    <a:pt x="43159" y="662868"/>
                    <a:pt x="41584" y="661659"/>
                  </a:cubicBezTo>
                  <a:cubicBezTo>
                    <a:pt x="35540" y="657000"/>
                    <a:pt x="31220" y="650905"/>
                    <a:pt x="30578" y="643160"/>
                  </a:cubicBezTo>
                  <a:cubicBezTo>
                    <a:pt x="30376" y="640679"/>
                    <a:pt x="31787" y="636876"/>
                    <a:pt x="33714" y="635604"/>
                  </a:cubicBezTo>
                  <a:cubicBezTo>
                    <a:pt x="42365" y="629924"/>
                    <a:pt x="51432" y="624862"/>
                    <a:pt x="60424" y="619736"/>
                  </a:cubicBezTo>
                  <a:cubicBezTo>
                    <a:pt x="63774" y="617822"/>
                    <a:pt x="66280" y="619421"/>
                    <a:pt x="66784" y="622834"/>
                  </a:cubicBezTo>
                  <a:cubicBezTo>
                    <a:pt x="67325" y="626461"/>
                    <a:pt x="66910" y="630226"/>
                    <a:pt x="66947" y="633929"/>
                  </a:cubicBezTo>
                  <a:cubicBezTo>
                    <a:pt x="66947" y="636888"/>
                    <a:pt x="67124" y="639873"/>
                    <a:pt x="66922" y="642820"/>
                  </a:cubicBezTo>
                  <a:close/>
                  <a:moveTo>
                    <a:pt x="248480" y="835699"/>
                  </a:moveTo>
                  <a:cubicBezTo>
                    <a:pt x="230572" y="836769"/>
                    <a:pt x="212627" y="837399"/>
                    <a:pt x="194681" y="837852"/>
                  </a:cubicBezTo>
                  <a:cubicBezTo>
                    <a:pt x="191936" y="837915"/>
                    <a:pt x="189039" y="836366"/>
                    <a:pt x="186445" y="835082"/>
                  </a:cubicBezTo>
                  <a:cubicBezTo>
                    <a:pt x="185337" y="834528"/>
                    <a:pt x="184304" y="832765"/>
                    <a:pt x="184241" y="831505"/>
                  </a:cubicBezTo>
                  <a:cubicBezTo>
                    <a:pt x="184191" y="830561"/>
                    <a:pt x="185702" y="828773"/>
                    <a:pt x="186634" y="828684"/>
                  </a:cubicBezTo>
                  <a:cubicBezTo>
                    <a:pt x="203005" y="827186"/>
                    <a:pt x="219402" y="825889"/>
                    <a:pt x="235798" y="824554"/>
                  </a:cubicBezTo>
                  <a:lnTo>
                    <a:pt x="235836" y="824957"/>
                  </a:lnTo>
                  <a:cubicBezTo>
                    <a:pt x="239576" y="824755"/>
                    <a:pt x="243443" y="823823"/>
                    <a:pt x="247006" y="824491"/>
                  </a:cubicBezTo>
                  <a:cubicBezTo>
                    <a:pt x="253492" y="825725"/>
                    <a:pt x="261967" y="818962"/>
                    <a:pt x="266337" y="829024"/>
                  </a:cubicBezTo>
                  <a:cubicBezTo>
                    <a:pt x="262219" y="836089"/>
                    <a:pt x="254902" y="835308"/>
                    <a:pt x="248480" y="835699"/>
                  </a:cubicBezTo>
                  <a:close/>
                  <a:moveTo>
                    <a:pt x="285001" y="639369"/>
                  </a:moveTo>
                  <a:cubicBezTo>
                    <a:pt x="283099" y="692513"/>
                    <a:pt x="278427" y="745405"/>
                    <a:pt x="272949" y="798234"/>
                  </a:cubicBezTo>
                  <a:cubicBezTo>
                    <a:pt x="272646" y="801206"/>
                    <a:pt x="272319" y="804190"/>
                    <a:pt x="271702" y="807112"/>
                  </a:cubicBezTo>
                  <a:cubicBezTo>
                    <a:pt x="270833" y="811268"/>
                    <a:pt x="267911" y="813258"/>
                    <a:pt x="263831" y="813711"/>
                  </a:cubicBezTo>
                  <a:cubicBezTo>
                    <a:pt x="263088" y="813799"/>
                    <a:pt x="262345" y="813875"/>
                    <a:pt x="261602" y="813912"/>
                  </a:cubicBezTo>
                  <a:cubicBezTo>
                    <a:pt x="233217" y="815461"/>
                    <a:pt x="204819" y="816784"/>
                    <a:pt x="176446" y="818673"/>
                  </a:cubicBezTo>
                  <a:cubicBezTo>
                    <a:pt x="168928" y="819176"/>
                    <a:pt x="163475" y="816897"/>
                    <a:pt x="158853" y="811268"/>
                  </a:cubicBezTo>
                  <a:cubicBezTo>
                    <a:pt x="129045" y="774987"/>
                    <a:pt x="108480" y="735267"/>
                    <a:pt x="111503" y="686493"/>
                  </a:cubicBezTo>
                  <a:cubicBezTo>
                    <a:pt x="113303" y="657491"/>
                    <a:pt x="122119" y="630806"/>
                    <a:pt x="137092" y="606060"/>
                  </a:cubicBezTo>
                  <a:cubicBezTo>
                    <a:pt x="142129" y="597736"/>
                    <a:pt x="147759" y="589764"/>
                    <a:pt x="152469" y="581276"/>
                  </a:cubicBezTo>
                  <a:cubicBezTo>
                    <a:pt x="160969" y="565975"/>
                    <a:pt x="167127" y="549780"/>
                    <a:pt x="162871" y="531973"/>
                  </a:cubicBezTo>
                  <a:cubicBezTo>
                    <a:pt x="160931" y="523838"/>
                    <a:pt x="165893" y="517579"/>
                    <a:pt x="166220" y="510187"/>
                  </a:cubicBezTo>
                  <a:cubicBezTo>
                    <a:pt x="166384" y="506648"/>
                    <a:pt x="169885" y="505742"/>
                    <a:pt x="173033" y="506585"/>
                  </a:cubicBezTo>
                  <a:cubicBezTo>
                    <a:pt x="188536" y="510716"/>
                    <a:pt x="204038" y="510993"/>
                    <a:pt x="219603" y="506988"/>
                  </a:cubicBezTo>
                  <a:cubicBezTo>
                    <a:pt x="222475" y="506245"/>
                    <a:pt x="226190" y="505540"/>
                    <a:pt x="226908" y="509180"/>
                  </a:cubicBezTo>
                  <a:cubicBezTo>
                    <a:pt x="227323" y="511346"/>
                    <a:pt x="225522" y="515413"/>
                    <a:pt x="223633" y="516320"/>
                  </a:cubicBezTo>
                  <a:cubicBezTo>
                    <a:pt x="212161" y="521735"/>
                    <a:pt x="200562" y="527062"/>
                    <a:pt x="187428" y="527213"/>
                  </a:cubicBezTo>
                  <a:cubicBezTo>
                    <a:pt x="183763" y="527251"/>
                    <a:pt x="180060" y="527792"/>
                    <a:pt x="176459" y="528510"/>
                  </a:cubicBezTo>
                  <a:cubicBezTo>
                    <a:pt x="175741" y="528649"/>
                    <a:pt x="175250" y="530626"/>
                    <a:pt x="174960" y="531835"/>
                  </a:cubicBezTo>
                  <a:cubicBezTo>
                    <a:pt x="174822" y="532376"/>
                    <a:pt x="175262" y="533497"/>
                    <a:pt x="175703" y="533661"/>
                  </a:cubicBezTo>
                  <a:cubicBezTo>
                    <a:pt x="178436" y="534681"/>
                    <a:pt x="181194" y="535991"/>
                    <a:pt x="184040" y="536306"/>
                  </a:cubicBezTo>
                  <a:cubicBezTo>
                    <a:pt x="197213" y="537766"/>
                    <a:pt x="209138" y="532993"/>
                    <a:pt x="220800" y="527881"/>
                  </a:cubicBezTo>
                  <a:cubicBezTo>
                    <a:pt x="228381" y="524556"/>
                    <a:pt x="234841" y="524443"/>
                    <a:pt x="241365" y="530059"/>
                  </a:cubicBezTo>
                  <a:cubicBezTo>
                    <a:pt x="244727" y="532956"/>
                    <a:pt x="248807" y="535071"/>
                    <a:pt x="252724" y="537250"/>
                  </a:cubicBezTo>
                  <a:cubicBezTo>
                    <a:pt x="275241" y="549730"/>
                    <a:pt x="285592" y="568922"/>
                    <a:pt x="285051" y="594499"/>
                  </a:cubicBezTo>
                  <a:cubicBezTo>
                    <a:pt x="284736" y="609448"/>
                    <a:pt x="285001" y="624421"/>
                    <a:pt x="285001" y="639382"/>
                  </a:cubicBezTo>
                  <a:close/>
                  <a:moveTo>
                    <a:pt x="2950349" y="590167"/>
                  </a:moveTo>
                  <a:cubicBezTo>
                    <a:pt x="2950601" y="588706"/>
                    <a:pt x="2950827" y="587245"/>
                    <a:pt x="2951130" y="585797"/>
                  </a:cubicBezTo>
                  <a:cubicBezTo>
                    <a:pt x="2952087" y="581012"/>
                    <a:pt x="2955499" y="579261"/>
                    <a:pt x="2958925" y="581919"/>
                  </a:cubicBezTo>
                  <a:cubicBezTo>
                    <a:pt x="2967753" y="588782"/>
                    <a:pt x="2975523" y="596627"/>
                    <a:pt x="2980623" y="606727"/>
                  </a:cubicBezTo>
                  <a:cubicBezTo>
                    <a:pt x="2981165" y="607798"/>
                    <a:pt x="2981215" y="609813"/>
                    <a:pt x="2980560" y="610631"/>
                  </a:cubicBezTo>
                  <a:cubicBezTo>
                    <a:pt x="2979817" y="611551"/>
                    <a:pt x="2977727" y="612331"/>
                    <a:pt x="2976719" y="611928"/>
                  </a:cubicBezTo>
                  <a:cubicBezTo>
                    <a:pt x="2969906" y="609183"/>
                    <a:pt x="2963144" y="606261"/>
                    <a:pt x="2956520" y="603075"/>
                  </a:cubicBezTo>
                  <a:cubicBezTo>
                    <a:pt x="2951180" y="600506"/>
                    <a:pt x="2949367" y="595922"/>
                    <a:pt x="2950349" y="590155"/>
                  </a:cubicBezTo>
                  <a:close/>
                  <a:moveTo>
                    <a:pt x="2939745" y="591351"/>
                  </a:moveTo>
                  <a:cubicBezTo>
                    <a:pt x="2941937" y="598353"/>
                    <a:pt x="2939871" y="604246"/>
                    <a:pt x="2934192" y="606186"/>
                  </a:cubicBezTo>
                  <a:cubicBezTo>
                    <a:pt x="2927253" y="608553"/>
                    <a:pt x="2920024" y="610027"/>
                    <a:pt x="2911511" y="612256"/>
                  </a:cubicBezTo>
                  <a:cubicBezTo>
                    <a:pt x="2903955" y="609485"/>
                    <a:pt x="2895555" y="606866"/>
                    <a:pt x="2887571" y="603315"/>
                  </a:cubicBezTo>
                  <a:cubicBezTo>
                    <a:pt x="2881489" y="600607"/>
                    <a:pt x="2879625" y="595104"/>
                    <a:pt x="2880532" y="588517"/>
                  </a:cubicBezTo>
                  <a:cubicBezTo>
                    <a:pt x="2881149" y="583984"/>
                    <a:pt x="2883806" y="581125"/>
                    <a:pt x="2887559" y="582271"/>
                  </a:cubicBezTo>
                  <a:cubicBezTo>
                    <a:pt x="2903212" y="587019"/>
                    <a:pt x="2918891" y="590797"/>
                    <a:pt x="2935464" y="587598"/>
                  </a:cubicBezTo>
                  <a:cubicBezTo>
                    <a:pt x="2936660" y="587371"/>
                    <a:pt x="2939242" y="589739"/>
                    <a:pt x="2939745" y="591338"/>
                  </a:cubicBezTo>
                  <a:close/>
                  <a:moveTo>
                    <a:pt x="2917128" y="563205"/>
                  </a:moveTo>
                  <a:cubicBezTo>
                    <a:pt x="2917128" y="563268"/>
                    <a:pt x="2917153" y="563331"/>
                    <a:pt x="2917165" y="563394"/>
                  </a:cubicBezTo>
                  <a:cubicBezTo>
                    <a:pt x="2917292" y="563419"/>
                    <a:pt x="2917417" y="563444"/>
                    <a:pt x="2917543" y="563469"/>
                  </a:cubicBezTo>
                  <a:lnTo>
                    <a:pt x="2917543" y="563469"/>
                  </a:lnTo>
                  <a:lnTo>
                    <a:pt x="2917102" y="563054"/>
                  </a:lnTo>
                  <a:cubicBezTo>
                    <a:pt x="2921384" y="563872"/>
                    <a:pt x="2925805" y="564300"/>
                    <a:pt x="2929872" y="565724"/>
                  </a:cubicBezTo>
                  <a:cubicBezTo>
                    <a:pt x="2931434" y="566265"/>
                    <a:pt x="2933134" y="569136"/>
                    <a:pt x="2933058" y="570874"/>
                  </a:cubicBezTo>
                  <a:cubicBezTo>
                    <a:pt x="2932983" y="572587"/>
                    <a:pt x="2931094" y="575043"/>
                    <a:pt x="2929406" y="575748"/>
                  </a:cubicBezTo>
                  <a:cubicBezTo>
                    <a:pt x="2916221" y="581201"/>
                    <a:pt x="2903212" y="579198"/>
                    <a:pt x="2890707" y="573494"/>
                  </a:cubicBezTo>
                  <a:cubicBezTo>
                    <a:pt x="2888629" y="572549"/>
                    <a:pt x="2886438" y="568771"/>
                    <a:pt x="2886702" y="566618"/>
                  </a:cubicBezTo>
                  <a:cubicBezTo>
                    <a:pt x="2886992" y="564351"/>
                    <a:pt x="2889800" y="561442"/>
                    <a:pt x="2892155" y="560560"/>
                  </a:cubicBezTo>
                  <a:cubicBezTo>
                    <a:pt x="2900794" y="557311"/>
                    <a:pt x="2909295" y="558004"/>
                    <a:pt x="2917128" y="563230"/>
                  </a:cubicBezTo>
                  <a:close/>
                  <a:moveTo>
                    <a:pt x="2888780" y="533220"/>
                  </a:moveTo>
                  <a:cubicBezTo>
                    <a:pt x="2889309" y="539794"/>
                    <a:pt x="2889825" y="546922"/>
                    <a:pt x="2884020" y="551858"/>
                  </a:cubicBezTo>
                  <a:cubicBezTo>
                    <a:pt x="2876300" y="558419"/>
                    <a:pt x="2872006" y="566655"/>
                    <a:pt x="2869764" y="576440"/>
                  </a:cubicBezTo>
                  <a:cubicBezTo>
                    <a:pt x="2869374" y="578141"/>
                    <a:pt x="2864664" y="580596"/>
                    <a:pt x="2862964" y="579979"/>
                  </a:cubicBezTo>
                  <a:cubicBezTo>
                    <a:pt x="2852574" y="576138"/>
                    <a:pt x="2842349" y="571768"/>
                    <a:pt x="2832362" y="566958"/>
                  </a:cubicBezTo>
                  <a:cubicBezTo>
                    <a:pt x="2830234" y="565925"/>
                    <a:pt x="2828660" y="562500"/>
                    <a:pt x="2828043" y="559893"/>
                  </a:cubicBezTo>
                  <a:cubicBezTo>
                    <a:pt x="2827212" y="556341"/>
                    <a:pt x="2827552" y="552513"/>
                    <a:pt x="2827161" y="543685"/>
                  </a:cubicBezTo>
                  <a:cubicBezTo>
                    <a:pt x="2828458" y="537691"/>
                    <a:pt x="2830549" y="526810"/>
                    <a:pt x="2833307" y="516093"/>
                  </a:cubicBezTo>
                  <a:cubicBezTo>
                    <a:pt x="2834087" y="513083"/>
                    <a:pt x="2837727" y="511446"/>
                    <a:pt x="2840321" y="514091"/>
                  </a:cubicBezTo>
                  <a:cubicBezTo>
                    <a:pt x="2852335" y="526269"/>
                    <a:pt x="2867082" y="529027"/>
                    <a:pt x="2883353" y="528070"/>
                  </a:cubicBezTo>
                  <a:cubicBezTo>
                    <a:pt x="2885141" y="527969"/>
                    <a:pt x="2888617" y="531293"/>
                    <a:pt x="2888767" y="533233"/>
                  </a:cubicBezTo>
                  <a:close/>
                  <a:moveTo>
                    <a:pt x="2866037" y="605002"/>
                  </a:moveTo>
                  <a:cubicBezTo>
                    <a:pt x="2865709" y="604234"/>
                    <a:pt x="2866981" y="602798"/>
                    <a:pt x="2867510" y="601665"/>
                  </a:cubicBezTo>
                  <a:cubicBezTo>
                    <a:pt x="2868505" y="602458"/>
                    <a:pt x="2870318" y="603201"/>
                    <a:pt x="2870369" y="604058"/>
                  </a:cubicBezTo>
                  <a:cubicBezTo>
                    <a:pt x="2870658" y="608402"/>
                    <a:pt x="2870507" y="612785"/>
                    <a:pt x="2870507" y="617142"/>
                  </a:cubicBezTo>
                  <a:cubicBezTo>
                    <a:pt x="2870684" y="617142"/>
                    <a:pt x="2870860" y="617142"/>
                    <a:pt x="2871036" y="617129"/>
                  </a:cubicBezTo>
                  <a:cubicBezTo>
                    <a:pt x="2871326" y="620744"/>
                    <a:pt x="2872056" y="624408"/>
                    <a:pt x="2871653" y="627934"/>
                  </a:cubicBezTo>
                  <a:cubicBezTo>
                    <a:pt x="2871502" y="629282"/>
                    <a:pt x="2868643" y="631410"/>
                    <a:pt x="2867246" y="631247"/>
                  </a:cubicBezTo>
                  <a:cubicBezTo>
                    <a:pt x="2865659" y="631058"/>
                    <a:pt x="2863229" y="628766"/>
                    <a:pt x="2863128" y="627267"/>
                  </a:cubicBezTo>
                  <a:cubicBezTo>
                    <a:pt x="2862951" y="624522"/>
                    <a:pt x="2863354" y="620844"/>
                    <a:pt x="2865067" y="619031"/>
                  </a:cubicBezTo>
                  <a:cubicBezTo>
                    <a:pt x="2869525" y="614296"/>
                    <a:pt x="2868115" y="609913"/>
                    <a:pt x="2866024" y="605015"/>
                  </a:cubicBezTo>
                  <a:close/>
                  <a:moveTo>
                    <a:pt x="2850711" y="627657"/>
                  </a:moveTo>
                  <a:cubicBezTo>
                    <a:pt x="2850157" y="627796"/>
                    <a:pt x="2849615" y="627947"/>
                    <a:pt x="2849061" y="628086"/>
                  </a:cubicBezTo>
                  <a:cubicBezTo>
                    <a:pt x="2848620" y="627683"/>
                    <a:pt x="2848179" y="627292"/>
                    <a:pt x="2847726" y="626889"/>
                  </a:cubicBezTo>
                  <a:cubicBezTo>
                    <a:pt x="2848406" y="626612"/>
                    <a:pt x="2849099" y="626134"/>
                    <a:pt x="2849779" y="626159"/>
                  </a:cubicBezTo>
                  <a:cubicBezTo>
                    <a:pt x="2850106" y="626159"/>
                    <a:pt x="2850396" y="627128"/>
                    <a:pt x="2850711" y="627657"/>
                  </a:cubicBezTo>
                  <a:close/>
                  <a:moveTo>
                    <a:pt x="2830423" y="616953"/>
                  </a:moveTo>
                  <a:lnTo>
                    <a:pt x="2829667" y="618817"/>
                  </a:lnTo>
                  <a:lnTo>
                    <a:pt x="2828811" y="616953"/>
                  </a:lnTo>
                  <a:lnTo>
                    <a:pt x="2830423" y="616953"/>
                  </a:lnTo>
                  <a:close/>
                  <a:moveTo>
                    <a:pt x="2881476" y="501095"/>
                  </a:moveTo>
                  <a:cubicBezTo>
                    <a:pt x="2885380" y="503840"/>
                    <a:pt x="2887735" y="509444"/>
                    <a:pt x="2885267" y="512542"/>
                  </a:cubicBezTo>
                  <a:cubicBezTo>
                    <a:pt x="2883214" y="515124"/>
                    <a:pt x="2879612" y="516572"/>
                    <a:pt x="2876527" y="518159"/>
                  </a:cubicBezTo>
                  <a:cubicBezTo>
                    <a:pt x="2875318" y="518776"/>
                    <a:pt x="2873618" y="518423"/>
                    <a:pt x="2868543" y="518738"/>
                  </a:cubicBezTo>
                  <a:cubicBezTo>
                    <a:pt x="2864840" y="517277"/>
                    <a:pt x="2857763" y="515237"/>
                    <a:pt x="2851555" y="511660"/>
                  </a:cubicBezTo>
                  <a:cubicBezTo>
                    <a:pt x="2849136" y="510275"/>
                    <a:pt x="2847650" y="505414"/>
                    <a:pt x="2847751" y="502203"/>
                  </a:cubicBezTo>
                  <a:cubicBezTo>
                    <a:pt x="2847814" y="500238"/>
                    <a:pt x="2851441" y="497380"/>
                    <a:pt x="2853947" y="496700"/>
                  </a:cubicBezTo>
                  <a:cubicBezTo>
                    <a:pt x="2863631" y="494055"/>
                    <a:pt x="2873013" y="495151"/>
                    <a:pt x="2881476" y="501082"/>
                  </a:cubicBezTo>
                  <a:close/>
                  <a:moveTo>
                    <a:pt x="2614536" y="231434"/>
                  </a:moveTo>
                  <a:cubicBezTo>
                    <a:pt x="2614750" y="230250"/>
                    <a:pt x="2615883" y="228575"/>
                    <a:pt x="2616941" y="228298"/>
                  </a:cubicBezTo>
                  <a:cubicBezTo>
                    <a:pt x="2631172" y="224571"/>
                    <a:pt x="2644206" y="226208"/>
                    <a:pt x="2657504" y="238713"/>
                  </a:cubicBezTo>
                  <a:cubicBezTo>
                    <a:pt x="2641926" y="237189"/>
                    <a:pt x="2629005" y="235980"/>
                    <a:pt x="2616110" y="234545"/>
                  </a:cubicBezTo>
                  <a:cubicBezTo>
                    <a:pt x="2615430" y="234469"/>
                    <a:pt x="2614372" y="232391"/>
                    <a:pt x="2614536" y="231434"/>
                  </a:cubicBezTo>
                  <a:close/>
                  <a:moveTo>
                    <a:pt x="2817187" y="514922"/>
                  </a:moveTo>
                  <a:cubicBezTo>
                    <a:pt x="2815109" y="514418"/>
                    <a:pt x="2813069" y="513260"/>
                    <a:pt x="2811344" y="511950"/>
                  </a:cubicBezTo>
                  <a:cubicBezTo>
                    <a:pt x="2792819" y="497871"/>
                    <a:pt x="2775592" y="482242"/>
                    <a:pt x="2761512" y="463768"/>
                  </a:cubicBezTo>
                  <a:cubicBezTo>
                    <a:pt x="2730281" y="422752"/>
                    <a:pt x="2699352" y="381483"/>
                    <a:pt x="2669191" y="339686"/>
                  </a:cubicBezTo>
                  <a:cubicBezTo>
                    <a:pt x="2650804" y="314197"/>
                    <a:pt x="2636561" y="286114"/>
                    <a:pt x="2623162" y="257691"/>
                  </a:cubicBezTo>
                  <a:cubicBezTo>
                    <a:pt x="2622218" y="255689"/>
                    <a:pt x="2621512" y="253510"/>
                    <a:pt x="2621147" y="251332"/>
                  </a:cubicBezTo>
                  <a:cubicBezTo>
                    <a:pt x="2620568" y="247894"/>
                    <a:pt x="2622318" y="245602"/>
                    <a:pt x="2625693" y="245073"/>
                  </a:cubicBezTo>
                  <a:cubicBezTo>
                    <a:pt x="2628628" y="244619"/>
                    <a:pt x="2631700" y="244279"/>
                    <a:pt x="2634610" y="244632"/>
                  </a:cubicBezTo>
                  <a:cubicBezTo>
                    <a:pt x="2660199" y="247768"/>
                    <a:pt x="2684202" y="254530"/>
                    <a:pt x="2703873" y="272728"/>
                  </a:cubicBezTo>
                  <a:cubicBezTo>
                    <a:pt x="2735167" y="301654"/>
                    <a:pt x="2765895" y="330921"/>
                    <a:pt x="2792039" y="364948"/>
                  </a:cubicBezTo>
                  <a:cubicBezTo>
                    <a:pt x="2812968" y="392200"/>
                    <a:pt x="2835385" y="418294"/>
                    <a:pt x="2853305" y="447762"/>
                  </a:cubicBezTo>
                  <a:cubicBezTo>
                    <a:pt x="2857184" y="454147"/>
                    <a:pt x="2861239" y="460456"/>
                    <a:pt x="2864614" y="467105"/>
                  </a:cubicBezTo>
                  <a:cubicBezTo>
                    <a:pt x="2866918" y="471639"/>
                    <a:pt x="2870281" y="477142"/>
                    <a:pt x="2869387" y="481424"/>
                  </a:cubicBezTo>
                  <a:cubicBezTo>
                    <a:pt x="2868039" y="487884"/>
                    <a:pt x="2860596" y="484283"/>
                    <a:pt x="2855962" y="485718"/>
                  </a:cubicBezTo>
                  <a:cubicBezTo>
                    <a:pt x="2851743" y="487028"/>
                    <a:pt x="2847084" y="487872"/>
                    <a:pt x="2843545" y="490277"/>
                  </a:cubicBezTo>
                  <a:cubicBezTo>
                    <a:pt x="2832526" y="497783"/>
                    <a:pt x="2822023" y="495805"/>
                    <a:pt x="2812351" y="488678"/>
                  </a:cubicBezTo>
                  <a:cubicBezTo>
                    <a:pt x="2803372" y="482066"/>
                    <a:pt x="2794683" y="474825"/>
                    <a:pt x="2786938" y="466816"/>
                  </a:cubicBezTo>
                  <a:cubicBezTo>
                    <a:pt x="2777078" y="456628"/>
                    <a:pt x="2768300" y="445407"/>
                    <a:pt x="2759056" y="434627"/>
                  </a:cubicBezTo>
                  <a:cubicBezTo>
                    <a:pt x="2756815" y="432008"/>
                    <a:pt x="2755039" y="428633"/>
                    <a:pt x="2750896" y="429036"/>
                  </a:cubicBezTo>
                  <a:cubicBezTo>
                    <a:pt x="2768388" y="458630"/>
                    <a:pt x="2787341" y="486902"/>
                    <a:pt x="2818661" y="504029"/>
                  </a:cubicBezTo>
                  <a:cubicBezTo>
                    <a:pt x="2819920" y="504722"/>
                    <a:pt x="2821784" y="505779"/>
                    <a:pt x="2821897" y="506825"/>
                  </a:cubicBezTo>
                  <a:cubicBezTo>
                    <a:pt x="2822124" y="508877"/>
                    <a:pt x="2821658" y="511220"/>
                    <a:pt x="2820789" y="513109"/>
                  </a:cubicBezTo>
                  <a:cubicBezTo>
                    <a:pt x="2820336" y="514104"/>
                    <a:pt x="2818220" y="515161"/>
                    <a:pt x="2817175" y="514910"/>
                  </a:cubicBezTo>
                  <a:close/>
                  <a:moveTo>
                    <a:pt x="2807818" y="627620"/>
                  </a:moveTo>
                  <a:cubicBezTo>
                    <a:pt x="2826658" y="637556"/>
                    <a:pt x="2847222" y="640452"/>
                    <a:pt x="2867951" y="642807"/>
                  </a:cubicBezTo>
                  <a:cubicBezTo>
                    <a:pt x="2869021" y="642933"/>
                    <a:pt x="2869915" y="644633"/>
                    <a:pt x="2870898" y="645603"/>
                  </a:cubicBezTo>
                  <a:cubicBezTo>
                    <a:pt x="2869575" y="646913"/>
                    <a:pt x="2868442" y="648625"/>
                    <a:pt x="2866855" y="649406"/>
                  </a:cubicBezTo>
                  <a:cubicBezTo>
                    <a:pt x="2865709" y="649960"/>
                    <a:pt x="2863959" y="649255"/>
                    <a:pt x="2858644" y="648739"/>
                  </a:cubicBezTo>
                  <a:cubicBezTo>
                    <a:pt x="2843293" y="646358"/>
                    <a:pt x="2824529" y="642152"/>
                    <a:pt x="2807301" y="632821"/>
                  </a:cubicBezTo>
                  <a:cubicBezTo>
                    <a:pt x="2806130" y="632191"/>
                    <a:pt x="2805501" y="630541"/>
                    <a:pt x="2804632" y="629358"/>
                  </a:cubicBezTo>
                  <a:cubicBezTo>
                    <a:pt x="2805715" y="628740"/>
                    <a:pt x="2807226" y="627317"/>
                    <a:pt x="2807830" y="627632"/>
                  </a:cubicBezTo>
                  <a:close/>
                  <a:moveTo>
                    <a:pt x="2761789" y="639369"/>
                  </a:moveTo>
                  <a:cubicBezTo>
                    <a:pt x="2765366" y="624131"/>
                    <a:pt x="2767330" y="608528"/>
                    <a:pt x="2770416" y="593164"/>
                  </a:cubicBezTo>
                  <a:cubicBezTo>
                    <a:pt x="2771423" y="588177"/>
                    <a:pt x="2773627" y="583392"/>
                    <a:pt x="2775617" y="578657"/>
                  </a:cubicBezTo>
                  <a:cubicBezTo>
                    <a:pt x="2775957" y="577863"/>
                    <a:pt x="2777997" y="577662"/>
                    <a:pt x="2779294" y="577486"/>
                  </a:cubicBezTo>
                  <a:cubicBezTo>
                    <a:pt x="2779659" y="577435"/>
                    <a:pt x="2780642" y="578644"/>
                    <a:pt x="2780528" y="579035"/>
                  </a:cubicBezTo>
                  <a:cubicBezTo>
                    <a:pt x="2777468" y="588807"/>
                    <a:pt x="2778463" y="598176"/>
                    <a:pt x="2782845" y="607357"/>
                  </a:cubicBezTo>
                  <a:cubicBezTo>
                    <a:pt x="2783336" y="608390"/>
                    <a:pt x="2783097" y="610820"/>
                    <a:pt x="2782404" y="611211"/>
                  </a:cubicBezTo>
                  <a:cubicBezTo>
                    <a:pt x="2776259" y="614674"/>
                    <a:pt x="2778778" y="617973"/>
                    <a:pt x="2782279" y="621449"/>
                  </a:cubicBezTo>
                  <a:cubicBezTo>
                    <a:pt x="2794683" y="633740"/>
                    <a:pt x="2808662" y="643336"/>
                    <a:pt x="2825839" y="647794"/>
                  </a:cubicBezTo>
                  <a:cubicBezTo>
                    <a:pt x="2837400" y="650804"/>
                    <a:pt x="2848847" y="654255"/>
                    <a:pt x="2860407" y="657277"/>
                  </a:cubicBezTo>
                  <a:cubicBezTo>
                    <a:pt x="2865369" y="658574"/>
                    <a:pt x="2868505" y="661130"/>
                    <a:pt x="2868115" y="666483"/>
                  </a:cubicBezTo>
                  <a:cubicBezTo>
                    <a:pt x="2867031" y="681368"/>
                    <a:pt x="2865860" y="696241"/>
                    <a:pt x="2864513" y="711101"/>
                  </a:cubicBezTo>
                  <a:cubicBezTo>
                    <a:pt x="2863971" y="717070"/>
                    <a:pt x="2859614" y="719475"/>
                    <a:pt x="2848935" y="719186"/>
                  </a:cubicBezTo>
                  <a:cubicBezTo>
                    <a:pt x="2819782" y="716629"/>
                    <a:pt x="2792983" y="704968"/>
                    <a:pt x="2772380" y="681053"/>
                  </a:cubicBezTo>
                  <a:cubicBezTo>
                    <a:pt x="2762104" y="669127"/>
                    <a:pt x="2758037" y="655426"/>
                    <a:pt x="2761802" y="639382"/>
                  </a:cubicBezTo>
                  <a:close/>
                  <a:moveTo>
                    <a:pt x="2183744" y="648524"/>
                  </a:moveTo>
                  <a:cubicBezTo>
                    <a:pt x="2192698" y="648336"/>
                    <a:pt x="2201765" y="648373"/>
                    <a:pt x="2210568" y="646938"/>
                  </a:cubicBezTo>
                  <a:cubicBezTo>
                    <a:pt x="2247680" y="640906"/>
                    <a:pt x="2284931" y="639420"/>
                    <a:pt x="2322384" y="642115"/>
                  </a:cubicBezTo>
                  <a:cubicBezTo>
                    <a:pt x="2323882" y="642228"/>
                    <a:pt x="2325368" y="642366"/>
                    <a:pt x="2326867" y="642379"/>
                  </a:cubicBezTo>
                  <a:cubicBezTo>
                    <a:pt x="2391924" y="642908"/>
                    <a:pt x="2457006" y="644595"/>
                    <a:pt x="2522050" y="643613"/>
                  </a:cubicBezTo>
                  <a:cubicBezTo>
                    <a:pt x="2593077" y="642543"/>
                    <a:pt x="2664065" y="638991"/>
                    <a:pt x="2735079" y="636561"/>
                  </a:cubicBezTo>
                  <a:cubicBezTo>
                    <a:pt x="2738051" y="636460"/>
                    <a:pt x="2741149" y="636158"/>
                    <a:pt x="2743970" y="636825"/>
                  </a:cubicBezTo>
                  <a:cubicBezTo>
                    <a:pt x="2745808" y="637266"/>
                    <a:pt x="2747836" y="638991"/>
                    <a:pt x="2748755" y="640691"/>
                  </a:cubicBezTo>
                  <a:cubicBezTo>
                    <a:pt x="2749750" y="642543"/>
                    <a:pt x="2749662" y="645036"/>
                    <a:pt x="2749876" y="647253"/>
                  </a:cubicBezTo>
                  <a:cubicBezTo>
                    <a:pt x="2752936" y="679366"/>
                    <a:pt x="2771436" y="700522"/>
                    <a:pt x="2798574" y="715282"/>
                  </a:cubicBezTo>
                  <a:cubicBezTo>
                    <a:pt x="2815248" y="724361"/>
                    <a:pt x="2833319" y="729500"/>
                    <a:pt x="2852272" y="729474"/>
                  </a:cubicBezTo>
                  <a:cubicBezTo>
                    <a:pt x="2864097" y="729462"/>
                    <a:pt x="2869601" y="734083"/>
                    <a:pt x="2872132" y="745430"/>
                  </a:cubicBezTo>
                  <a:cubicBezTo>
                    <a:pt x="2875582" y="760945"/>
                    <a:pt x="2884322" y="774256"/>
                    <a:pt x="2892608" y="787618"/>
                  </a:cubicBezTo>
                  <a:cubicBezTo>
                    <a:pt x="2895366" y="792050"/>
                    <a:pt x="2898187" y="796483"/>
                    <a:pt x="2900492" y="801155"/>
                  </a:cubicBezTo>
                  <a:cubicBezTo>
                    <a:pt x="2902255" y="804719"/>
                    <a:pt x="2899661" y="806759"/>
                    <a:pt x="2896613" y="807465"/>
                  </a:cubicBezTo>
                  <a:cubicBezTo>
                    <a:pt x="2893755" y="808132"/>
                    <a:pt x="2890682" y="808208"/>
                    <a:pt x="2887710" y="808120"/>
                  </a:cubicBezTo>
                  <a:cubicBezTo>
                    <a:pt x="2851340" y="807062"/>
                    <a:pt x="2816356" y="801193"/>
                    <a:pt x="2785704" y="779520"/>
                  </a:cubicBezTo>
                  <a:cubicBezTo>
                    <a:pt x="2780251" y="775667"/>
                    <a:pt x="2774106" y="772644"/>
                    <a:pt x="2767985" y="769937"/>
                  </a:cubicBezTo>
                  <a:cubicBezTo>
                    <a:pt x="2750606" y="762255"/>
                    <a:pt x="2734311" y="764106"/>
                    <a:pt x="2720055" y="777052"/>
                  </a:cubicBezTo>
                  <a:cubicBezTo>
                    <a:pt x="2713443" y="783059"/>
                    <a:pt x="2706706" y="789267"/>
                    <a:pt x="2701581" y="796483"/>
                  </a:cubicBezTo>
                  <a:cubicBezTo>
                    <a:pt x="2696140" y="804153"/>
                    <a:pt x="2689416" y="806822"/>
                    <a:pt x="2680663" y="806860"/>
                  </a:cubicBezTo>
                  <a:cubicBezTo>
                    <a:pt x="2651484" y="806986"/>
                    <a:pt x="2622318" y="807062"/>
                    <a:pt x="2593152" y="807502"/>
                  </a:cubicBezTo>
                  <a:cubicBezTo>
                    <a:pt x="2549038" y="808170"/>
                    <a:pt x="2504974" y="807679"/>
                    <a:pt x="2460834" y="806382"/>
                  </a:cubicBezTo>
                  <a:cubicBezTo>
                    <a:pt x="2416808" y="805085"/>
                    <a:pt x="2372543" y="806923"/>
                    <a:pt x="2328592" y="810109"/>
                  </a:cubicBezTo>
                  <a:cubicBezTo>
                    <a:pt x="2291379" y="812804"/>
                    <a:pt x="2254380" y="818899"/>
                    <a:pt x="2217444" y="824478"/>
                  </a:cubicBezTo>
                  <a:cubicBezTo>
                    <a:pt x="2204233" y="826468"/>
                    <a:pt x="2191438" y="831291"/>
                    <a:pt x="2178505" y="834956"/>
                  </a:cubicBezTo>
                  <a:cubicBezTo>
                    <a:pt x="2157625" y="840875"/>
                    <a:pt x="2136834" y="847134"/>
                    <a:pt x="2122112" y="846982"/>
                  </a:cubicBezTo>
                  <a:cubicBezTo>
                    <a:pt x="2096560" y="847448"/>
                    <a:pt x="2079282" y="842965"/>
                    <a:pt x="2062420" y="836417"/>
                  </a:cubicBezTo>
                  <a:cubicBezTo>
                    <a:pt x="2053391" y="832916"/>
                    <a:pt x="2048089" y="826518"/>
                    <a:pt x="2045255" y="817187"/>
                  </a:cubicBezTo>
                  <a:cubicBezTo>
                    <a:pt x="2039513" y="798297"/>
                    <a:pt x="2041326" y="780200"/>
                    <a:pt x="2049764" y="762670"/>
                  </a:cubicBezTo>
                  <a:cubicBezTo>
                    <a:pt x="2053970" y="753931"/>
                    <a:pt x="2058969" y="745556"/>
                    <a:pt x="2063390" y="736904"/>
                  </a:cubicBezTo>
                  <a:cubicBezTo>
                    <a:pt x="2063893" y="735909"/>
                    <a:pt x="2063314" y="733882"/>
                    <a:pt x="2062533" y="732900"/>
                  </a:cubicBezTo>
                  <a:cubicBezTo>
                    <a:pt x="2062055" y="732295"/>
                    <a:pt x="2059612" y="732245"/>
                    <a:pt x="2059095" y="732849"/>
                  </a:cubicBezTo>
                  <a:cubicBezTo>
                    <a:pt x="2041099" y="753376"/>
                    <a:pt x="2031806" y="777102"/>
                    <a:pt x="2033493" y="804631"/>
                  </a:cubicBezTo>
                  <a:cubicBezTo>
                    <a:pt x="2033720" y="808321"/>
                    <a:pt x="2035168" y="811910"/>
                    <a:pt x="2035760" y="815600"/>
                  </a:cubicBezTo>
                  <a:cubicBezTo>
                    <a:pt x="2036717" y="821569"/>
                    <a:pt x="2033468" y="824831"/>
                    <a:pt x="2028342" y="822577"/>
                  </a:cubicBezTo>
                  <a:cubicBezTo>
                    <a:pt x="2011933" y="815348"/>
                    <a:pt x="1995587" y="807943"/>
                    <a:pt x="1979480" y="800085"/>
                  </a:cubicBezTo>
                  <a:cubicBezTo>
                    <a:pt x="1976521" y="798637"/>
                    <a:pt x="1973624" y="795048"/>
                    <a:pt x="1972642" y="791849"/>
                  </a:cubicBezTo>
                  <a:cubicBezTo>
                    <a:pt x="1965124" y="767431"/>
                    <a:pt x="1965464" y="743239"/>
                    <a:pt x="1976496" y="719777"/>
                  </a:cubicBezTo>
                  <a:cubicBezTo>
                    <a:pt x="1980211" y="711881"/>
                    <a:pt x="1986104" y="707121"/>
                    <a:pt x="1995310" y="705811"/>
                  </a:cubicBezTo>
                  <a:cubicBezTo>
                    <a:pt x="2007878" y="704023"/>
                    <a:pt x="2020270" y="701064"/>
                    <a:pt x="2032738" y="698583"/>
                  </a:cubicBezTo>
                  <a:cubicBezTo>
                    <a:pt x="2037133" y="697714"/>
                    <a:pt x="2041603" y="697047"/>
                    <a:pt x="2045897" y="695825"/>
                  </a:cubicBezTo>
                  <a:cubicBezTo>
                    <a:pt x="2059561" y="691946"/>
                    <a:pt x="2074384" y="690019"/>
                    <a:pt x="2086423" y="683219"/>
                  </a:cubicBezTo>
                  <a:cubicBezTo>
                    <a:pt x="2097694" y="676834"/>
                    <a:pt x="2106056" y="665248"/>
                    <a:pt x="2115589" y="655841"/>
                  </a:cubicBezTo>
                  <a:cubicBezTo>
                    <a:pt x="2121974" y="649532"/>
                    <a:pt x="2128182" y="643046"/>
                    <a:pt x="2134441" y="636611"/>
                  </a:cubicBezTo>
                  <a:cubicBezTo>
                    <a:pt x="2142791" y="628035"/>
                    <a:pt x="2143118" y="627670"/>
                    <a:pt x="2151392" y="635755"/>
                  </a:cubicBezTo>
                  <a:cubicBezTo>
                    <a:pt x="2160547" y="644684"/>
                    <a:pt x="2171302" y="648802"/>
                    <a:pt x="2183794" y="648537"/>
                  </a:cubicBezTo>
                  <a:close/>
                  <a:moveTo>
                    <a:pt x="2390765" y="1006288"/>
                  </a:moveTo>
                  <a:cubicBezTo>
                    <a:pt x="2384444" y="991025"/>
                    <a:pt x="2370666" y="987625"/>
                    <a:pt x="2356839" y="983658"/>
                  </a:cubicBezTo>
                  <a:cubicBezTo>
                    <a:pt x="2341626" y="979300"/>
                    <a:pt x="2327182" y="981315"/>
                    <a:pt x="2313153" y="987637"/>
                  </a:cubicBezTo>
                  <a:cubicBezTo>
                    <a:pt x="2305194" y="991226"/>
                    <a:pt x="2300169" y="997649"/>
                    <a:pt x="2298557" y="1006351"/>
                  </a:cubicBezTo>
                  <a:cubicBezTo>
                    <a:pt x="2297738" y="1010746"/>
                    <a:pt x="2297461" y="1015242"/>
                    <a:pt x="2296920" y="1019700"/>
                  </a:cubicBezTo>
                  <a:cubicBezTo>
                    <a:pt x="2296391" y="1024095"/>
                    <a:pt x="2293583" y="1026349"/>
                    <a:pt x="2289465" y="1026399"/>
                  </a:cubicBezTo>
                  <a:cubicBezTo>
                    <a:pt x="2281997" y="1026488"/>
                    <a:pt x="2274516" y="1026009"/>
                    <a:pt x="2267036" y="1025984"/>
                  </a:cubicBezTo>
                  <a:cubicBezTo>
                    <a:pt x="2262137" y="1025971"/>
                    <a:pt x="2259304" y="1023793"/>
                    <a:pt x="2256231" y="1019788"/>
                  </a:cubicBezTo>
                  <a:cubicBezTo>
                    <a:pt x="2241875" y="1001049"/>
                    <a:pt x="2215202" y="993279"/>
                    <a:pt x="2191892" y="1000394"/>
                  </a:cubicBezTo>
                  <a:cubicBezTo>
                    <a:pt x="2189058" y="1001263"/>
                    <a:pt x="2186149" y="1002396"/>
                    <a:pt x="2183731" y="1004046"/>
                  </a:cubicBezTo>
                  <a:cubicBezTo>
                    <a:pt x="2178404" y="1007698"/>
                    <a:pt x="2174034" y="1005746"/>
                    <a:pt x="2169325" y="1002762"/>
                  </a:cubicBezTo>
                  <a:cubicBezTo>
                    <a:pt x="2151643" y="991541"/>
                    <a:pt x="2133988" y="980283"/>
                    <a:pt x="2116067" y="969465"/>
                  </a:cubicBezTo>
                  <a:cubicBezTo>
                    <a:pt x="2105199" y="962904"/>
                    <a:pt x="2093865" y="957098"/>
                    <a:pt x="2082708" y="951003"/>
                  </a:cubicBezTo>
                  <a:cubicBezTo>
                    <a:pt x="2063692" y="940601"/>
                    <a:pt x="2044311" y="930791"/>
                    <a:pt x="2025698" y="919709"/>
                  </a:cubicBezTo>
                  <a:cubicBezTo>
                    <a:pt x="1988422" y="897532"/>
                    <a:pt x="1951536" y="874700"/>
                    <a:pt x="1914562" y="852020"/>
                  </a:cubicBezTo>
                  <a:cubicBezTo>
                    <a:pt x="1908328" y="848191"/>
                    <a:pt x="1908127" y="845056"/>
                    <a:pt x="1913391" y="839968"/>
                  </a:cubicBezTo>
                  <a:cubicBezTo>
                    <a:pt x="1925354" y="828382"/>
                    <a:pt x="1939333" y="819869"/>
                    <a:pt x="1954407" y="812943"/>
                  </a:cubicBezTo>
                  <a:cubicBezTo>
                    <a:pt x="1963122" y="808938"/>
                    <a:pt x="1970967" y="809316"/>
                    <a:pt x="1980072" y="813258"/>
                  </a:cubicBezTo>
                  <a:cubicBezTo>
                    <a:pt x="2008873" y="825712"/>
                    <a:pt x="2038090" y="837260"/>
                    <a:pt x="2067293" y="848771"/>
                  </a:cubicBezTo>
                  <a:cubicBezTo>
                    <a:pt x="2097568" y="860697"/>
                    <a:pt x="2128661" y="860760"/>
                    <a:pt x="2159955" y="853619"/>
                  </a:cubicBezTo>
                  <a:cubicBezTo>
                    <a:pt x="2173795" y="850458"/>
                    <a:pt x="2187371" y="846114"/>
                    <a:pt x="2201236" y="843129"/>
                  </a:cubicBezTo>
                  <a:cubicBezTo>
                    <a:pt x="2220202" y="839036"/>
                    <a:pt x="2239230" y="834893"/>
                    <a:pt x="2258435" y="832236"/>
                  </a:cubicBezTo>
                  <a:cubicBezTo>
                    <a:pt x="2289540" y="827941"/>
                    <a:pt x="2320784" y="824617"/>
                    <a:pt x="2352028" y="821330"/>
                  </a:cubicBezTo>
                  <a:cubicBezTo>
                    <a:pt x="2363904" y="820071"/>
                    <a:pt x="2375918" y="819605"/>
                    <a:pt x="2387869" y="819504"/>
                  </a:cubicBezTo>
                  <a:cubicBezTo>
                    <a:pt x="2450709" y="818950"/>
                    <a:pt x="2513550" y="818836"/>
                    <a:pt x="2576378" y="818144"/>
                  </a:cubicBezTo>
                  <a:cubicBezTo>
                    <a:pt x="2612282" y="817753"/>
                    <a:pt x="2648173" y="816242"/>
                    <a:pt x="2684076" y="815902"/>
                  </a:cubicBezTo>
                  <a:cubicBezTo>
                    <a:pt x="2695397" y="815801"/>
                    <a:pt x="2704225" y="812288"/>
                    <a:pt x="2711857" y="804090"/>
                  </a:cubicBezTo>
                  <a:cubicBezTo>
                    <a:pt x="2717448" y="798083"/>
                    <a:pt x="2723783" y="792768"/>
                    <a:pt x="2729953" y="787315"/>
                  </a:cubicBezTo>
                  <a:cubicBezTo>
                    <a:pt x="2739298" y="779054"/>
                    <a:pt x="2749914" y="777367"/>
                    <a:pt x="2761235" y="782454"/>
                  </a:cubicBezTo>
                  <a:cubicBezTo>
                    <a:pt x="2768010" y="785502"/>
                    <a:pt x="2775063" y="788537"/>
                    <a:pt x="2780881" y="793020"/>
                  </a:cubicBezTo>
                  <a:cubicBezTo>
                    <a:pt x="2806470" y="812741"/>
                    <a:pt x="2836568" y="817615"/>
                    <a:pt x="2867371" y="819844"/>
                  </a:cubicBezTo>
                  <a:cubicBezTo>
                    <a:pt x="2880003" y="820763"/>
                    <a:pt x="2892798" y="819869"/>
                    <a:pt x="2905504" y="819441"/>
                  </a:cubicBezTo>
                  <a:cubicBezTo>
                    <a:pt x="2911121" y="819252"/>
                    <a:pt x="2915541" y="820461"/>
                    <a:pt x="2919244" y="825058"/>
                  </a:cubicBezTo>
                  <a:cubicBezTo>
                    <a:pt x="2941332" y="852549"/>
                    <a:pt x="2967488" y="876111"/>
                    <a:pt x="2992662" y="900617"/>
                  </a:cubicBezTo>
                  <a:cubicBezTo>
                    <a:pt x="2997083" y="904924"/>
                    <a:pt x="3004437" y="907657"/>
                    <a:pt x="3003341" y="915981"/>
                  </a:cubicBezTo>
                  <a:cubicBezTo>
                    <a:pt x="2997561" y="916649"/>
                    <a:pt x="2991806" y="917543"/>
                    <a:pt x="2986013" y="917946"/>
                  </a:cubicBezTo>
                  <a:cubicBezTo>
                    <a:pt x="2935300" y="921522"/>
                    <a:pt x="2884272" y="922240"/>
                    <a:pt x="2834087" y="930980"/>
                  </a:cubicBezTo>
                  <a:cubicBezTo>
                    <a:pt x="2798663" y="937151"/>
                    <a:pt x="2762847" y="939606"/>
                    <a:pt x="2727372" y="944656"/>
                  </a:cubicBezTo>
                  <a:cubicBezTo>
                    <a:pt x="2664493" y="953597"/>
                    <a:pt x="2601640" y="962778"/>
                    <a:pt x="2539656" y="977437"/>
                  </a:cubicBezTo>
                  <a:cubicBezTo>
                    <a:pt x="2501838" y="986378"/>
                    <a:pt x="2463819" y="994412"/>
                    <a:pt x="2426455" y="1005243"/>
                  </a:cubicBezTo>
                  <a:cubicBezTo>
                    <a:pt x="2417173" y="1007938"/>
                    <a:pt x="2407426" y="1009021"/>
                    <a:pt x="2396609" y="1011099"/>
                  </a:cubicBezTo>
                  <a:cubicBezTo>
                    <a:pt x="2394921" y="1009776"/>
                    <a:pt x="2391685" y="1008529"/>
                    <a:pt x="2390765" y="1006313"/>
                  </a:cubicBezTo>
                  <a:close/>
                  <a:moveTo>
                    <a:pt x="2393687" y="1022659"/>
                  </a:moveTo>
                  <a:lnTo>
                    <a:pt x="2393296" y="1023981"/>
                  </a:lnTo>
                  <a:lnTo>
                    <a:pt x="2391962" y="1022999"/>
                  </a:lnTo>
                  <a:lnTo>
                    <a:pt x="2393700" y="1022659"/>
                  </a:lnTo>
                  <a:close/>
                  <a:moveTo>
                    <a:pt x="2366926" y="1090865"/>
                  </a:moveTo>
                  <a:cubicBezTo>
                    <a:pt x="2353124" y="1094227"/>
                    <a:pt x="2339082" y="1095801"/>
                    <a:pt x="2325142" y="1091179"/>
                  </a:cubicBezTo>
                  <a:cubicBezTo>
                    <a:pt x="2309803" y="1086092"/>
                    <a:pt x="2307221" y="1082351"/>
                    <a:pt x="2307032" y="1065288"/>
                  </a:cubicBezTo>
                  <a:cubicBezTo>
                    <a:pt x="2306982" y="1060086"/>
                    <a:pt x="2307032" y="1054873"/>
                    <a:pt x="2307032" y="1049659"/>
                  </a:cubicBezTo>
                  <a:lnTo>
                    <a:pt x="2307309" y="1049659"/>
                  </a:lnTo>
                  <a:cubicBezTo>
                    <a:pt x="2307309" y="1042217"/>
                    <a:pt x="2307183" y="1034787"/>
                    <a:pt x="2307360" y="1027356"/>
                  </a:cubicBezTo>
                  <a:cubicBezTo>
                    <a:pt x="2307448" y="1023868"/>
                    <a:pt x="2309992" y="1021324"/>
                    <a:pt x="2313065" y="1022898"/>
                  </a:cubicBezTo>
                  <a:cubicBezTo>
                    <a:pt x="2330771" y="1031991"/>
                    <a:pt x="2349006" y="1030668"/>
                    <a:pt x="2367505" y="1026613"/>
                  </a:cubicBezTo>
                  <a:cubicBezTo>
                    <a:pt x="2368954" y="1026299"/>
                    <a:pt x="2370452" y="1026223"/>
                    <a:pt x="2371926" y="1026059"/>
                  </a:cubicBezTo>
                  <a:cubicBezTo>
                    <a:pt x="2376321" y="1025568"/>
                    <a:pt x="2378915" y="1027772"/>
                    <a:pt x="2380074" y="1031777"/>
                  </a:cubicBezTo>
                  <a:cubicBezTo>
                    <a:pt x="2380691" y="1033905"/>
                    <a:pt x="2381434" y="1036172"/>
                    <a:pt x="2381270" y="1038313"/>
                  </a:cubicBezTo>
                  <a:cubicBezTo>
                    <a:pt x="2380275" y="1051624"/>
                    <a:pt x="2379091" y="1064910"/>
                    <a:pt x="2377882" y="1078208"/>
                  </a:cubicBezTo>
                  <a:cubicBezTo>
                    <a:pt x="2377265" y="1084996"/>
                    <a:pt x="2372921" y="1089404"/>
                    <a:pt x="2366914" y="1090865"/>
                  </a:cubicBezTo>
                  <a:close/>
                  <a:moveTo>
                    <a:pt x="2376371" y="1103496"/>
                  </a:moveTo>
                  <a:cubicBezTo>
                    <a:pt x="2374482" y="1105082"/>
                    <a:pt x="2372467" y="1106833"/>
                    <a:pt x="2370339" y="1108445"/>
                  </a:cubicBezTo>
                  <a:cubicBezTo>
                    <a:pt x="2370163" y="1108583"/>
                    <a:pt x="2369054" y="1107991"/>
                    <a:pt x="2368878" y="1107551"/>
                  </a:cubicBezTo>
                  <a:cubicBezTo>
                    <a:pt x="2368677" y="1107034"/>
                    <a:pt x="2368803" y="1106128"/>
                    <a:pt x="2369168" y="1105699"/>
                  </a:cubicBezTo>
                  <a:cubicBezTo>
                    <a:pt x="2370490" y="1104151"/>
                    <a:pt x="2371913" y="1102664"/>
                    <a:pt x="2373424" y="1101304"/>
                  </a:cubicBezTo>
                  <a:cubicBezTo>
                    <a:pt x="2373789" y="1100964"/>
                    <a:pt x="2374772" y="1100914"/>
                    <a:pt x="2375213" y="1101166"/>
                  </a:cubicBezTo>
                  <a:cubicBezTo>
                    <a:pt x="2375653" y="1101418"/>
                    <a:pt x="2375767" y="1102224"/>
                    <a:pt x="2376359" y="1103496"/>
                  </a:cubicBezTo>
                  <a:close/>
                  <a:moveTo>
                    <a:pt x="2214749" y="1138127"/>
                  </a:moveTo>
                  <a:cubicBezTo>
                    <a:pt x="2210454" y="1137069"/>
                    <a:pt x="2206210" y="1135974"/>
                    <a:pt x="2201966" y="1134878"/>
                  </a:cubicBezTo>
                  <a:cubicBezTo>
                    <a:pt x="2206676" y="1134211"/>
                    <a:pt x="2211348" y="1133707"/>
                    <a:pt x="2214749" y="1138127"/>
                  </a:cubicBezTo>
                  <a:close/>
                  <a:moveTo>
                    <a:pt x="2205215" y="1117374"/>
                  </a:moveTo>
                  <a:cubicBezTo>
                    <a:pt x="2205732" y="1116958"/>
                    <a:pt x="2206362" y="1116102"/>
                    <a:pt x="2206739" y="1116202"/>
                  </a:cubicBezTo>
                  <a:cubicBezTo>
                    <a:pt x="2207898" y="1116505"/>
                    <a:pt x="2208956" y="1117185"/>
                    <a:pt x="2210051" y="1117713"/>
                  </a:cubicBezTo>
                  <a:cubicBezTo>
                    <a:pt x="2209535" y="1118129"/>
                    <a:pt x="2209019" y="1118545"/>
                    <a:pt x="2208502" y="1118960"/>
                  </a:cubicBezTo>
                  <a:cubicBezTo>
                    <a:pt x="2207407" y="1118444"/>
                    <a:pt x="2206311" y="1117915"/>
                    <a:pt x="2205215" y="1117386"/>
                  </a:cubicBezTo>
                  <a:close/>
                  <a:moveTo>
                    <a:pt x="2221914" y="1139072"/>
                  </a:moveTo>
                  <a:cubicBezTo>
                    <a:pt x="2221171" y="1139525"/>
                    <a:pt x="2220290" y="1140482"/>
                    <a:pt x="2219710" y="1140331"/>
                  </a:cubicBezTo>
                  <a:cubicBezTo>
                    <a:pt x="2218564" y="1140016"/>
                    <a:pt x="2217507" y="1139361"/>
                    <a:pt x="2216424" y="1138757"/>
                  </a:cubicBezTo>
                  <a:cubicBezTo>
                    <a:pt x="2217519" y="1138744"/>
                    <a:pt x="2218602" y="1138719"/>
                    <a:pt x="2219698" y="1138757"/>
                  </a:cubicBezTo>
                  <a:cubicBezTo>
                    <a:pt x="2220441" y="1138782"/>
                    <a:pt x="2221171" y="1138971"/>
                    <a:pt x="2221902" y="1139084"/>
                  </a:cubicBezTo>
                  <a:close/>
                  <a:moveTo>
                    <a:pt x="2220353" y="1122650"/>
                  </a:moveTo>
                  <a:cubicBezTo>
                    <a:pt x="2221033" y="1120900"/>
                    <a:pt x="2221549" y="1118935"/>
                    <a:pt x="2222758" y="1117613"/>
                  </a:cubicBezTo>
                  <a:cubicBezTo>
                    <a:pt x="2223488" y="1116819"/>
                    <a:pt x="2225352" y="1117059"/>
                    <a:pt x="2226712" y="1116832"/>
                  </a:cubicBezTo>
                  <a:cubicBezTo>
                    <a:pt x="2226876" y="1118028"/>
                    <a:pt x="2227040" y="1119212"/>
                    <a:pt x="2227279" y="1120950"/>
                  </a:cubicBezTo>
                  <a:cubicBezTo>
                    <a:pt x="2225629" y="1121794"/>
                    <a:pt x="2223866" y="1122801"/>
                    <a:pt x="2222002" y="1123557"/>
                  </a:cubicBezTo>
                  <a:cubicBezTo>
                    <a:pt x="2221612" y="1123708"/>
                    <a:pt x="2220315" y="1122738"/>
                    <a:pt x="2220353" y="1122650"/>
                  </a:cubicBezTo>
                  <a:close/>
                  <a:moveTo>
                    <a:pt x="2299766" y="1158201"/>
                  </a:moveTo>
                  <a:cubicBezTo>
                    <a:pt x="2328945" y="1156677"/>
                    <a:pt x="2357305" y="1149990"/>
                    <a:pt x="2383058" y="1134891"/>
                  </a:cubicBezTo>
                  <a:cubicBezTo>
                    <a:pt x="2388423" y="1131742"/>
                    <a:pt x="2391319" y="1133896"/>
                    <a:pt x="2391093" y="1140344"/>
                  </a:cubicBezTo>
                  <a:cubicBezTo>
                    <a:pt x="2390816" y="1148542"/>
                    <a:pt x="2389934" y="1156728"/>
                    <a:pt x="2389909" y="1164926"/>
                  </a:cubicBezTo>
                  <a:cubicBezTo>
                    <a:pt x="2389833" y="1184017"/>
                    <a:pt x="2380451" y="1197291"/>
                    <a:pt x="2364672" y="1206824"/>
                  </a:cubicBezTo>
                  <a:cubicBezTo>
                    <a:pt x="2344422" y="1219064"/>
                    <a:pt x="2322018" y="1224215"/>
                    <a:pt x="2298847" y="1226696"/>
                  </a:cubicBezTo>
                  <a:cubicBezTo>
                    <a:pt x="2292185" y="1227414"/>
                    <a:pt x="2285447" y="1227389"/>
                    <a:pt x="2282904" y="1227515"/>
                  </a:cubicBezTo>
                  <a:cubicBezTo>
                    <a:pt x="2249342" y="1227112"/>
                    <a:pt x="2220705" y="1222591"/>
                    <a:pt x="2193982" y="1209897"/>
                  </a:cubicBezTo>
                  <a:cubicBezTo>
                    <a:pt x="2183278" y="1204809"/>
                    <a:pt x="2173178" y="1198286"/>
                    <a:pt x="2163343" y="1191624"/>
                  </a:cubicBezTo>
                  <a:cubicBezTo>
                    <a:pt x="2145611" y="1179622"/>
                    <a:pt x="2143370" y="1161312"/>
                    <a:pt x="2144868" y="1142006"/>
                  </a:cubicBezTo>
                  <a:cubicBezTo>
                    <a:pt x="2145070" y="1139437"/>
                    <a:pt x="2147274" y="1136629"/>
                    <a:pt x="2149289" y="1134677"/>
                  </a:cubicBezTo>
                  <a:cubicBezTo>
                    <a:pt x="2153016" y="1131062"/>
                    <a:pt x="2157298" y="1128015"/>
                    <a:pt x="2161340" y="1124703"/>
                  </a:cubicBezTo>
                  <a:cubicBezTo>
                    <a:pt x="2164728" y="1121932"/>
                    <a:pt x="2168317" y="1121970"/>
                    <a:pt x="2171440" y="1124753"/>
                  </a:cubicBezTo>
                  <a:cubicBezTo>
                    <a:pt x="2208515" y="1157823"/>
                    <a:pt x="2253788" y="1160581"/>
                    <a:pt x="2299791" y="1158188"/>
                  </a:cubicBezTo>
                  <a:close/>
                  <a:moveTo>
                    <a:pt x="2193705" y="1127498"/>
                  </a:moveTo>
                  <a:cubicBezTo>
                    <a:pt x="2194952" y="1127599"/>
                    <a:pt x="2196904" y="1127247"/>
                    <a:pt x="2197332" y="1127889"/>
                  </a:cubicBezTo>
                  <a:cubicBezTo>
                    <a:pt x="2198529" y="1129715"/>
                    <a:pt x="2199372" y="1131768"/>
                    <a:pt x="2200254" y="1133795"/>
                  </a:cubicBezTo>
                  <a:cubicBezTo>
                    <a:pt x="2198365" y="1132347"/>
                    <a:pt x="2196539" y="1130861"/>
                    <a:pt x="2194788" y="1129299"/>
                  </a:cubicBezTo>
                  <a:cubicBezTo>
                    <a:pt x="2194285" y="1128859"/>
                    <a:pt x="2194070" y="1128103"/>
                    <a:pt x="2193718" y="1127498"/>
                  </a:cubicBezTo>
                  <a:close/>
                  <a:moveTo>
                    <a:pt x="2262767" y="1064985"/>
                  </a:moveTo>
                  <a:cubicBezTo>
                    <a:pt x="2261344" y="1063638"/>
                    <a:pt x="2258699" y="1061787"/>
                    <a:pt x="2258939" y="1061258"/>
                  </a:cubicBezTo>
                  <a:cubicBezTo>
                    <a:pt x="2261923" y="1054722"/>
                    <a:pt x="2267074" y="1050327"/>
                    <a:pt x="2276859" y="1044458"/>
                  </a:cubicBezTo>
                  <a:cubicBezTo>
                    <a:pt x="2270537" y="1053664"/>
                    <a:pt x="2266620" y="1059381"/>
                    <a:pt x="2262767" y="1064998"/>
                  </a:cubicBezTo>
                  <a:close/>
                  <a:moveTo>
                    <a:pt x="2262578" y="1065615"/>
                  </a:moveTo>
                  <a:cubicBezTo>
                    <a:pt x="2265160" y="1066837"/>
                    <a:pt x="2270764" y="1066182"/>
                    <a:pt x="2266482" y="1071710"/>
                  </a:cubicBezTo>
                  <a:cubicBezTo>
                    <a:pt x="2264757" y="1073927"/>
                    <a:pt x="2262402" y="1075664"/>
                    <a:pt x="2260210" y="1077478"/>
                  </a:cubicBezTo>
                  <a:cubicBezTo>
                    <a:pt x="2259782" y="1077830"/>
                    <a:pt x="2258359" y="1077818"/>
                    <a:pt x="2258183" y="1077516"/>
                  </a:cubicBezTo>
                  <a:cubicBezTo>
                    <a:pt x="2257503" y="1076357"/>
                    <a:pt x="2256382" y="1074556"/>
                    <a:pt x="2256810" y="1073801"/>
                  </a:cubicBezTo>
                  <a:cubicBezTo>
                    <a:pt x="2258473" y="1070917"/>
                    <a:pt x="2260588" y="1068297"/>
                    <a:pt x="2262578" y="1065602"/>
                  </a:cubicBezTo>
                  <a:close/>
                  <a:moveTo>
                    <a:pt x="2257541" y="1087427"/>
                  </a:moveTo>
                  <a:cubicBezTo>
                    <a:pt x="2259896" y="1084643"/>
                    <a:pt x="2262830" y="1082288"/>
                    <a:pt x="2265689" y="1079984"/>
                  </a:cubicBezTo>
                  <a:cubicBezTo>
                    <a:pt x="2273988" y="1073284"/>
                    <a:pt x="2282375" y="1066698"/>
                    <a:pt x="2292613" y="1058575"/>
                  </a:cubicBezTo>
                  <a:cubicBezTo>
                    <a:pt x="2291014" y="1062391"/>
                    <a:pt x="2290812" y="1063927"/>
                    <a:pt x="2289943" y="1064796"/>
                  </a:cubicBezTo>
                  <a:cubicBezTo>
                    <a:pt x="2280536" y="1074229"/>
                    <a:pt x="2271104" y="1083649"/>
                    <a:pt x="2261432" y="1092804"/>
                  </a:cubicBezTo>
                  <a:cubicBezTo>
                    <a:pt x="2260362" y="1093811"/>
                    <a:pt x="2257717" y="1093144"/>
                    <a:pt x="2255803" y="1093257"/>
                  </a:cubicBezTo>
                  <a:cubicBezTo>
                    <a:pt x="2256344" y="1091280"/>
                    <a:pt x="2256344" y="1088850"/>
                    <a:pt x="2257541" y="1087439"/>
                  </a:cubicBezTo>
                  <a:close/>
                  <a:moveTo>
                    <a:pt x="2291669" y="1084618"/>
                  </a:moveTo>
                  <a:cubicBezTo>
                    <a:pt x="2292500" y="1084014"/>
                    <a:pt x="2294326" y="1084782"/>
                    <a:pt x="2295698" y="1084908"/>
                  </a:cubicBezTo>
                  <a:cubicBezTo>
                    <a:pt x="2295535" y="1086205"/>
                    <a:pt x="2295799" y="1087842"/>
                    <a:pt x="2295094" y="1088724"/>
                  </a:cubicBezTo>
                  <a:cubicBezTo>
                    <a:pt x="2293746" y="1090436"/>
                    <a:pt x="2291631" y="1091557"/>
                    <a:pt x="2290246" y="1093245"/>
                  </a:cubicBezTo>
                  <a:cubicBezTo>
                    <a:pt x="2288130" y="1095814"/>
                    <a:pt x="2286291" y="1098609"/>
                    <a:pt x="2284364" y="1101342"/>
                  </a:cubicBezTo>
                  <a:cubicBezTo>
                    <a:pt x="2274038" y="1102841"/>
                    <a:pt x="2268522" y="1111455"/>
                    <a:pt x="2261142" y="1117273"/>
                  </a:cubicBezTo>
                  <a:cubicBezTo>
                    <a:pt x="2255349" y="1121844"/>
                    <a:pt x="2250022" y="1127007"/>
                    <a:pt x="2244141" y="1131453"/>
                  </a:cubicBezTo>
                  <a:cubicBezTo>
                    <a:pt x="2243285" y="1132095"/>
                    <a:pt x="2240288" y="1130533"/>
                    <a:pt x="2238777" y="1129350"/>
                  </a:cubicBezTo>
                  <a:cubicBezTo>
                    <a:pt x="2238197" y="1128896"/>
                    <a:pt x="2238903" y="1126630"/>
                    <a:pt x="2239217" y="1125244"/>
                  </a:cubicBezTo>
                  <a:cubicBezTo>
                    <a:pt x="2239369" y="1124564"/>
                    <a:pt x="2239809" y="1123683"/>
                    <a:pt x="2240376" y="1123393"/>
                  </a:cubicBezTo>
                  <a:cubicBezTo>
                    <a:pt x="2259732" y="1113444"/>
                    <a:pt x="2274328" y="1097237"/>
                    <a:pt x="2291669" y="1084631"/>
                  </a:cubicBezTo>
                  <a:close/>
                  <a:moveTo>
                    <a:pt x="2310672" y="1130672"/>
                  </a:moveTo>
                  <a:cubicBezTo>
                    <a:pt x="2308871" y="1132422"/>
                    <a:pt x="2305421" y="1132473"/>
                    <a:pt x="2301088" y="1133808"/>
                  </a:cubicBezTo>
                  <a:cubicBezTo>
                    <a:pt x="2301365" y="1130798"/>
                    <a:pt x="2300874" y="1128544"/>
                    <a:pt x="2301743" y="1127687"/>
                  </a:cubicBezTo>
                  <a:cubicBezTo>
                    <a:pt x="2310105" y="1119426"/>
                    <a:pt x="2318656" y="1111354"/>
                    <a:pt x="2327295" y="1103382"/>
                  </a:cubicBezTo>
                  <a:cubicBezTo>
                    <a:pt x="2328214" y="1102526"/>
                    <a:pt x="2330015" y="1102526"/>
                    <a:pt x="2331438" y="1102362"/>
                  </a:cubicBezTo>
                  <a:cubicBezTo>
                    <a:pt x="2332043" y="1102299"/>
                    <a:pt x="2332798" y="1102727"/>
                    <a:pt x="2333315" y="1103143"/>
                  </a:cubicBezTo>
                  <a:cubicBezTo>
                    <a:pt x="2333780" y="1103521"/>
                    <a:pt x="2334259" y="1104176"/>
                    <a:pt x="2334259" y="1104717"/>
                  </a:cubicBezTo>
                  <a:cubicBezTo>
                    <a:pt x="2334259" y="1105397"/>
                    <a:pt x="2333969" y="1106254"/>
                    <a:pt x="2333503" y="1106757"/>
                  </a:cubicBezTo>
                  <a:cubicBezTo>
                    <a:pt x="2325960" y="1114804"/>
                    <a:pt x="2318543" y="1122977"/>
                    <a:pt x="2310659" y="1130672"/>
                  </a:cubicBezTo>
                  <a:close/>
                  <a:moveTo>
                    <a:pt x="2327811" y="1140898"/>
                  </a:moveTo>
                  <a:cubicBezTo>
                    <a:pt x="2333844" y="1139878"/>
                    <a:pt x="2339926" y="1139135"/>
                    <a:pt x="2345983" y="1138304"/>
                  </a:cubicBezTo>
                  <a:cubicBezTo>
                    <a:pt x="2335392" y="1144714"/>
                    <a:pt x="2323857" y="1146854"/>
                    <a:pt x="2311251" y="1144273"/>
                  </a:cubicBezTo>
                  <a:cubicBezTo>
                    <a:pt x="2316767" y="1143139"/>
                    <a:pt x="2322258" y="1141842"/>
                    <a:pt x="2327811" y="1140910"/>
                  </a:cubicBezTo>
                  <a:close/>
                  <a:moveTo>
                    <a:pt x="2315356" y="1103483"/>
                  </a:moveTo>
                  <a:cubicBezTo>
                    <a:pt x="2310357" y="1108407"/>
                    <a:pt x="2304023" y="1111996"/>
                    <a:pt x="2298267" y="1116165"/>
                  </a:cubicBezTo>
                  <a:cubicBezTo>
                    <a:pt x="2293495" y="1121718"/>
                    <a:pt x="2288785" y="1127335"/>
                    <a:pt x="2283823" y="1132712"/>
                  </a:cubicBezTo>
                  <a:cubicBezTo>
                    <a:pt x="2283281" y="1133291"/>
                    <a:pt x="2280851" y="1132863"/>
                    <a:pt x="2279944" y="1132120"/>
                  </a:cubicBezTo>
                  <a:cubicBezTo>
                    <a:pt x="2279289" y="1131579"/>
                    <a:pt x="2279163" y="1129085"/>
                    <a:pt x="2279755" y="1128569"/>
                  </a:cubicBezTo>
                  <a:cubicBezTo>
                    <a:pt x="2285309" y="1123758"/>
                    <a:pt x="2291077" y="1119199"/>
                    <a:pt x="2296781" y="1114565"/>
                  </a:cubicBezTo>
                  <a:cubicBezTo>
                    <a:pt x="2301794" y="1108823"/>
                    <a:pt x="2306806" y="1103080"/>
                    <a:pt x="2311818" y="1097325"/>
                  </a:cubicBezTo>
                  <a:cubicBezTo>
                    <a:pt x="2315797" y="1097778"/>
                    <a:pt x="2319462" y="1099453"/>
                    <a:pt x="2315369" y="1103483"/>
                  </a:cubicBezTo>
                  <a:close/>
                  <a:moveTo>
                    <a:pt x="2282148" y="1115749"/>
                  </a:moveTo>
                  <a:cubicBezTo>
                    <a:pt x="2276834" y="1119766"/>
                    <a:pt x="2272023" y="1124451"/>
                    <a:pt x="2266797" y="1128594"/>
                  </a:cubicBezTo>
                  <a:cubicBezTo>
                    <a:pt x="2265298" y="1129778"/>
                    <a:pt x="2263119" y="1130118"/>
                    <a:pt x="2261256" y="1130848"/>
                  </a:cubicBezTo>
                  <a:cubicBezTo>
                    <a:pt x="2261747" y="1129060"/>
                    <a:pt x="2261684" y="1126705"/>
                    <a:pt x="2262830" y="1125572"/>
                  </a:cubicBezTo>
                  <a:cubicBezTo>
                    <a:pt x="2268119" y="1120383"/>
                    <a:pt x="2273988" y="1115762"/>
                    <a:pt x="2279138" y="1110447"/>
                  </a:cubicBezTo>
                  <a:cubicBezTo>
                    <a:pt x="2281418" y="1108092"/>
                    <a:pt x="2282652" y="1104717"/>
                    <a:pt x="2284276" y="1101733"/>
                  </a:cubicBezTo>
                  <a:cubicBezTo>
                    <a:pt x="2287916" y="1099982"/>
                    <a:pt x="2292084" y="1098824"/>
                    <a:pt x="2294955" y="1096217"/>
                  </a:cubicBezTo>
                  <a:cubicBezTo>
                    <a:pt x="2301202" y="1090562"/>
                    <a:pt x="2306289" y="1092011"/>
                    <a:pt x="2311478" y="1097186"/>
                  </a:cubicBezTo>
                  <a:cubicBezTo>
                    <a:pt x="2299955" y="1100524"/>
                    <a:pt x="2291404" y="1108747"/>
                    <a:pt x="2282161" y="1115749"/>
                  </a:cubicBezTo>
                  <a:close/>
                  <a:moveTo>
                    <a:pt x="2252415" y="1144550"/>
                  </a:moveTo>
                  <a:cubicBezTo>
                    <a:pt x="2250640" y="1144978"/>
                    <a:pt x="2248839" y="1145809"/>
                    <a:pt x="2247076" y="1145734"/>
                  </a:cubicBezTo>
                  <a:cubicBezTo>
                    <a:pt x="2245313" y="1145645"/>
                    <a:pt x="2243600" y="1144651"/>
                    <a:pt x="2241862" y="1144059"/>
                  </a:cubicBezTo>
                  <a:cubicBezTo>
                    <a:pt x="2243285" y="1143832"/>
                    <a:pt x="2244695" y="1143568"/>
                    <a:pt x="2246131" y="1143416"/>
                  </a:cubicBezTo>
                  <a:cubicBezTo>
                    <a:pt x="2246849" y="1143341"/>
                    <a:pt x="2247592" y="1143467"/>
                    <a:pt x="2248322" y="1143505"/>
                  </a:cubicBezTo>
                  <a:cubicBezTo>
                    <a:pt x="2249683" y="1143857"/>
                    <a:pt x="2251055" y="1144210"/>
                    <a:pt x="2252415" y="1144562"/>
                  </a:cubicBezTo>
                  <a:close/>
                  <a:moveTo>
                    <a:pt x="2335204" y="1125584"/>
                  </a:moveTo>
                  <a:cubicBezTo>
                    <a:pt x="2334297" y="1126504"/>
                    <a:pt x="2332635" y="1126680"/>
                    <a:pt x="2331325" y="1127209"/>
                  </a:cubicBezTo>
                  <a:cubicBezTo>
                    <a:pt x="2330771" y="1126869"/>
                    <a:pt x="2330066" y="1126642"/>
                    <a:pt x="2329725" y="1126164"/>
                  </a:cubicBezTo>
                  <a:cubicBezTo>
                    <a:pt x="2329385" y="1125672"/>
                    <a:pt x="2329058" y="1124602"/>
                    <a:pt x="2329323" y="1124325"/>
                  </a:cubicBezTo>
                  <a:cubicBezTo>
                    <a:pt x="2335632" y="1117462"/>
                    <a:pt x="2341966" y="1110598"/>
                    <a:pt x="2348490" y="1103949"/>
                  </a:cubicBezTo>
                  <a:cubicBezTo>
                    <a:pt x="2349019" y="1103407"/>
                    <a:pt x="2351373" y="1103886"/>
                    <a:pt x="2352142" y="1104642"/>
                  </a:cubicBezTo>
                  <a:cubicBezTo>
                    <a:pt x="2352658" y="1105145"/>
                    <a:pt x="2352293" y="1107362"/>
                    <a:pt x="2351587" y="1108155"/>
                  </a:cubicBezTo>
                  <a:cubicBezTo>
                    <a:pt x="2346261" y="1114074"/>
                    <a:pt x="2340795" y="1119892"/>
                    <a:pt x="2335216" y="1125584"/>
                  </a:cubicBezTo>
                  <a:close/>
                  <a:moveTo>
                    <a:pt x="2317422" y="997170"/>
                  </a:moveTo>
                  <a:cubicBezTo>
                    <a:pt x="2325872" y="994551"/>
                    <a:pt x="2334624" y="992889"/>
                    <a:pt x="2343893" y="990697"/>
                  </a:cubicBezTo>
                  <a:cubicBezTo>
                    <a:pt x="2352469" y="993027"/>
                    <a:pt x="2361398" y="994438"/>
                    <a:pt x="2369432" y="997888"/>
                  </a:cubicBezTo>
                  <a:cubicBezTo>
                    <a:pt x="2377656" y="1001427"/>
                    <a:pt x="2377769" y="1011300"/>
                    <a:pt x="2369911" y="1015443"/>
                  </a:cubicBezTo>
                  <a:cubicBezTo>
                    <a:pt x="2364785" y="1018151"/>
                    <a:pt x="2358866" y="1020166"/>
                    <a:pt x="2353136" y="1020732"/>
                  </a:cubicBezTo>
                  <a:cubicBezTo>
                    <a:pt x="2341022" y="1021916"/>
                    <a:pt x="2329297" y="1018843"/>
                    <a:pt x="2318253" y="1014083"/>
                  </a:cubicBezTo>
                  <a:cubicBezTo>
                    <a:pt x="2315420" y="1012862"/>
                    <a:pt x="2312888" y="1009008"/>
                    <a:pt x="2311919" y="1005847"/>
                  </a:cubicBezTo>
                  <a:cubicBezTo>
                    <a:pt x="2310684" y="1001817"/>
                    <a:pt x="2313959" y="998253"/>
                    <a:pt x="2317409" y="997183"/>
                  </a:cubicBezTo>
                  <a:close/>
                  <a:moveTo>
                    <a:pt x="2237757" y="1035492"/>
                  </a:moveTo>
                  <a:cubicBezTo>
                    <a:pt x="2220353" y="1042103"/>
                    <a:pt x="2204359" y="1037721"/>
                    <a:pt x="2189663" y="1027772"/>
                  </a:cubicBezTo>
                  <a:cubicBezTo>
                    <a:pt x="2184084" y="1023994"/>
                    <a:pt x="2185620" y="1013794"/>
                    <a:pt x="2192169" y="1011237"/>
                  </a:cubicBezTo>
                  <a:cubicBezTo>
                    <a:pt x="2198201" y="1008882"/>
                    <a:pt x="2204825" y="1008026"/>
                    <a:pt x="2211197" y="1006502"/>
                  </a:cubicBezTo>
                  <a:cubicBezTo>
                    <a:pt x="2222103" y="1007081"/>
                    <a:pt x="2231913" y="1009713"/>
                    <a:pt x="2240552" y="1016111"/>
                  </a:cubicBezTo>
                  <a:cubicBezTo>
                    <a:pt x="2247932" y="1021576"/>
                    <a:pt x="2246559" y="1032154"/>
                    <a:pt x="2237757" y="1035504"/>
                  </a:cubicBezTo>
                  <a:close/>
                  <a:moveTo>
                    <a:pt x="1732387" y="981806"/>
                  </a:moveTo>
                  <a:cubicBezTo>
                    <a:pt x="1720172" y="974553"/>
                    <a:pt x="1708548" y="966291"/>
                    <a:pt x="1696282" y="959139"/>
                  </a:cubicBezTo>
                  <a:cubicBezTo>
                    <a:pt x="1690779" y="955927"/>
                    <a:pt x="1689142" y="952086"/>
                    <a:pt x="1690351" y="946281"/>
                  </a:cubicBezTo>
                  <a:cubicBezTo>
                    <a:pt x="1690804" y="944089"/>
                    <a:pt x="1690993" y="941835"/>
                    <a:pt x="1691245" y="939606"/>
                  </a:cubicBezTo>
                  <a:cubicBezTo>
                    <a:pt x="1693260" y="921825"/>
                    <a:pt x="1695262" y="904043"/>
                    <a:pt x="1697264" y="886261"/>
                  </a:cubicBezTo>
                  <a:cubicBezTo>
                    <a:pt x="1700022" y="886790"/>
                    <a:pt x="1703284" y="886538"/>
                    <a:pt x="1705437" y="887961"/>
                  </a:cubicBezTo>
                  <a:cubicBezTo>
                    <a:pt x="1718535" y="896625"/>
                    <a:pt x="1731140" y="906045"/>
                    <a:pt x="1744376" y="914495"/>
                  </a:cubicBezTo>
                  <a:cubicBezTo>
                    <a:pt x="1782257" y="938712"/>
                    <a:pt x="1822593" y="958458"/>
                    <a:pt x="1862778" y="978431"/>
                  </a:cubicBezTo>
                  <a:cubicBezTo>
                    <a:pt x="1866065" y="980069"/>
                    <a:pt x="1869818" y="980786"/>
                    <a:pt x="1873394" y="981756"/>
                  </a:cubicBezTo>
                  <a:cubicBezTo>
                    <a:pt x="1873810" y="981869"/>
                    <a:pt x="1874729" y="980988"/>
                    <a:pt x="1875032" y="980371"/>
                  </a:cubicBezTo>
                  <a:cubicBezTo>
                    <a:pt x="1875321" y="979779"/>
                    <a:pt x="1875434" y="978570"/>
                    <a:pt x="1875082" y="978280"/>
                  </a:cubicBezTo>
                  <a:cubicBezTo>
                    <a:pt x="1872274" y="975925"/>
                    <a:pt x="1869579" y="973281"/>
                    <a:pt x="1866393" y="971555"/>
                  </a:cubicBezTo>
                  <a:cubicBezTo>
                    <a:pt x="1842717" y="958723"/>
                    <a:pt x="1818651" y="946596"/>
                    <a:pt x="1795278" y="933247"/>
                  </a:cubicBezTo>
                  <a:cubicBezTo>
                    <a:pt x="1769953" y="918790"/>
                    <a:pt x="1745119" y="903463"/>
                    <a:pt x="1720373" y="888024"/>
                  </a:cubicBezTo>
                  <a:cubicBezTo>
                    <a:pt x="1714857" y="884573"/>
                    <a:pt x="1710021" y="879549"/>
                    <a:pt x="1705966" y="874373"/>
                  </a:cubicBezTo>
                  <a:cubicBezTo>
                    <a:pt x="1701949" y="869247"/>
                    <a:pt x="1705400" y="862057"/>
                    <a:pt x="1711936" y="860596"/>
                  </a:cubicBezTo>
                  <a:cubicBezTo>
                    <a:pt x="1715563" y="859790"/>
                    <a:pt x="1719315" y="859274"/>
                    <a:pt x="1723030" y="859173"/>
                  </a:cubicBezTo>
                  <a:cubicBezTo>
                    <a:pt x="1763505" y="858102"/>
                    <a:pt x="1803489" y="852309"/>
                    <a:pt x="1843561" y="847247"/>
                  </a:cubicBezTo>
                  <a:cubicBezTo>
                    <a:pt x="1849492" y="846491"/>
                    <a:pt x="1855474" y="846101"/>
                    <a:pt x="1864944" y="845207"/>
                  </a:cubicBezTo>
                  <a:cubicBezTo>
                    <a:pt x="1868168" y="846139"/>
                    <a:pt x="1874830" y="847234"/>
                    <a:pt x="1880749" y="849954"/>
                  </a:cubicBezTo>
                  <a:cubicBezTo>
                    <a:pt x="1892977" y="855559"/>
                    <a:pt x="1905092" y="861540"/>
                    <a:pt x="1916741" y="868240"/>
                  </a:cubicBezTo>
                  <a:cubicBezTo>
                    <a:pt x="1948513" y="886513"/>
                    <a:pt x="1979959" y="905352"/>
                    <a:pt x="2011656" y="923751"/>
                  </a:cubicBezTo>
                  <a:cubicBezTo>
                    <a:pt x="2046590" y="944027"/>
                    <a:pt x="2081713" y="963962"/>
                    <a:pt x="2116659" y="984237"/>
                  </a:cubicBezTo>
                  <a:cubicBezTo>
                    <a:pt x="2129593" y="991743"/>
                    <a:pt x="2142274" y="999689"/>
                    <a:pt x="2154956" y="1007635"/>
                  </a:cubicBezTo>
                  <a:cubicBezTo>
                    <a:pt x="2158066" y="1009587"/>
                    <a:pt x="2161366" y="1011879"/>
                    <a:pt x="2163292" y="1014851"/>
                  </a:cubicBezTo>
                  <a:cubicBezTo>
                    <a:pt x="2164627" y="1016904"/>
                    <a:pt x="2164640" y="1020821"/>
                    <a:pt x="2163569" y="1023125"/>
                  </a:cubicBezTo>
                  <a:cubicBezTo>
                    <a:pt x="2162575" y="1025266"/>
                    <a:pt x="2159124" y="1027974"/>
                    <a:pt x="2157172" y="1027684"/>
                  </a:cubicBezTo>
                  <a:cubicBezTo>
                    <a:pt x="2143131" y="1025606"/>
                    <a:pt x="2128787" y="1024145"/>
                    <a:pt x="2115299" y="1020040"/>
                  </a:cubicBezTo>
                  <a:cubicBezTo>
                    <a:pt x="2057710" y="1002485"/>
                    <a:pt x="2000070" y="1005986"/>
                    <a:pt x="1942154" y="1017634"/>
                  </a:cubicBezTo>
                  <a:cubicBezTo>
                    <a:pt x="1917886" y="1022521"/>
                    <a:pt x="1894350" y="1029774"/>
                    <a:pt x="1871153" y="1038287"/>
                  </a:cubicBezTo>
                  <a:cubicBezTo>
                    <a:pt x="1865549" y="1040353"/>
                    <a:pt x="1859567" y="1041461"/>
                    <a:pt x="1854076" y="1043778"/>
                  </a:cubicBezTo>
                  <a:cubicBezTo>
                    <a:pt x="1847163" y="1046712"/>
                    <a:pt x="1841030" y="1045617"/>
                    <a:pt x="1834897" y="1042015"/>
                  </a:cubicBezTo>
                  <a:cubicBezTo>
                    <a:pt x="1800706" y="1021941"/>
                    <a:pt x="1766439" y="1002019"/>
                    <a:pt x="1732349" y="981781"/>
                  </a:cubicBezTo>
                  <a:close/>
                  <a:moveTo>
                    <a:pt x="1823978" y="1050465"/>
                  </a:moveTo>
                  <a:cubicBezTo>
                    <a:pt x="1821749" y="1052191"/>
                    <a:pt x="1819785" y="1054646"/>
                    <a:pt x="1817266" y="1055515"/>
                  </a:cubicBezTo>
                  <a:cubicBezTo>
                    <a:pt x="1804622" y="1059860"/>
                    <a:pt x="1791891" y="1063953"/>
                    <a:pt x="1779083" y="1067806"/>
                  </a:cubicBezTo>
                  <a:cubicBezTo>
                    <a:pt x="1759173" y="1073813"/>
                    <a:pt x="1739188" y="1079556"/>
                    <a:pt x="1719240" y="1085412"/>
                  </a:cubicBezTo>
                  <a:cubicBezTo>
                    <a:pt x="1716406" y="1086243"/>
                    <a:pt x="1713598" y="1087112"/>
                    <a:pt x="1711230" y="1087830"/>
                  </a:cubicBezTo>
                  <a:cubicBezTo>
                    <a:pt x="1709417" y="1087024"/>
                    <a:pt x="1708107" y="1086608"/>
                    <a:pt x="1707037" y="1085852"/>
                  </a:cubicBezTo>
                  <a:cubicBezTo>
                    <a:pt x="1706735" y="1085638"/>
                    <a:pt x="1706898" y="1084341"/>
                    <a:pt x="1707213" y="1083737"/>
                  </a:cubicBezTo>
                  <a:cubicBezTo>
                    <a:pt x="1708208" y="1081760"/>
                    <a:pt x="1709077" y="1079619"/>
                    <a:pt x="1710513" y="1077994"/>
                  </a:cubicBezTo>
                  <a:cubicBezTo>
                    <a:pt x="1726758" y="1059621"/>
                    <a:pt x="1742966" y="1041196"/>
                    <a:pt x="1759513" y="1023100"/>
                  </a:cubicBezTo>
                  <a:cubicBezTo>
                    <a:pt x="1765709" y="1016325"/>
                    <a:pt x="1766931" y="1016224"/>
                    <a:pt x="1774927" y="1020518"/>
                  </a:cubicBezTo>
                  <a:cubicBezTo>
                    <a:pt x="1789976" y="1028603"/>
                    <a:pt x="1804811" y="1037104"/>
                    <a:pt x="1819634" y="1045604"/>
                  </a:cubicBezTo>
                  <a:cubicBezTo>
                    <a:pt x="1821422" y="1046637"/>
                    <a:pt x="1822555" y="1048816"/>
                    <a:pt x="1823991" y="1050465"/>
                  </a:cubicBezTo>
                  <a:close/>
                  <a:moveTo>
                    <a:pt x="1723836" y="840698"/>
                  </a:moveTo>
                  <a:cubicBezTo>
                    <a:pt x="1732035" y="834477"/>
                    <a:pt x="1740283" y="828307"/>
                    <a:pt x="1748834" y="822602"/>
                  </a:cubicBezTo>
                  <a:cubicBezTo>
                    <a:pt x="1750043" y="821796"/>
                    <a:pt x="1753204" y="822929"/>
                    <a:pt x="1754904" y="824025"/>
                  </a:cubicBezTo>
                  <a:cubicBezTo>
                    <a:pt x="1759274" y="826821"/>
                    <a:pt x="1763417" y="829994"/>
                    <a:pt x="1767472" y="833243"/>
                  </a:cubicBezTo>
                  <a:cubicBezTo>
                    <a:pt x="1769097" y="834540"/>
                    <a:pt x="1771363" y="836404"/>
                    <a:pt x="1771401" y="838054"/>
                  </a:cubicBezTo>
                  <a:cubicBezTo>
                    <a:pt x="1771489" y="842499"/>
                    <a:pt x="1767258" y="841391"/>
                    <a:pt x="1764714" y="841719"/>
                  </a:cubicBezTo>
                  <a:cubicBezTo>
                    <a:pt x="1754388" y="843041"/>
                    <a:pt x="1744023" y="844023"/>
                    <a:pt x="1734276" y="845056"/>
                  </a:cubicBezTo>
                  <a:cubicBezTo>
                    <a:pt x="1730662" y="844791"/>
                    <a:pt x="1727677" y="844766"/>
                    <a:pt x="1724793" y="844187"/>
                  </a:cubicBezTo>
                  <a:cubicBezTo>
                    <a:pt x="1724214" y="844073"/>
                    <a:pt x="1723433" y="840988"/>
                    <a:pt x="1723824" y="840698"/>
                  </a:cubicBezTo>
                  <a:close/>
                  <a:moveTo>
                    <a:pt x="1952707" y="747231"/>
                  </a:moveTo>
                  <a:cubicBezTo>
                    <a:pt x="1951813" y="741413"/>
                    <a:pt x="1952178" y="735859"/>
                    <a:pt x="1955994" y="731011"/>
                  </a:cubicBezTo>
                  <a:cubicBezTo>
                    <a:pt x="1954911" y="736426"/>
                    <a:pt x="1953815" y="741828"/>
                    <a:pt x="1952707" y="747231"/>
                  </a:cubicBezTo>
                  <a:close/>
                  <a:moveTo>
                    <a:pt x="1478695" y="336047"/>
                  </a:moveTo>
                  <a:cubicBezTo>
                    <a:pt x="1525152" y="306100"/>
                    <a:pt x="1572742" y="277840"/>
                    <a:pt x="1622082" y="252654"/>
                  </a:cubicBezTo>
                  <a:cubicBezTo>
                    <a:pt x="1634776" y="246181"/>
                    <a:pt x="1646853" y="244355"/>
                    <a:pt x="1660807" y="247226"/>
                  </a:cubicBezTo>
                  <a:cubicBezTo>
                    <a:pt x="1708372" y="257036"/>
                    <a:pt x="1756491" y="264391"/>
                    <a:pt x="1803653" y="275775"/>
                  </a:cubicBezTo>
                  <a:cubicBezTo>
                    <a:pt x="1856633" y="288570"/>
                    <a:pt x="1908819" y="304664"/>
                    <a:pt x="1961321" y="319461"/>
                  </a:cubicBezTo>
                  <a:cubicBezTo>
                    <a:pt x="1967051" y="321073"/>
                    <a:pt x="1972642" y="323302"/>
                    <a:pt x="1978070" y="325758"/>
                  </a:cubicBezTo>
                  <a:cubicBezTo>
                    <a:pt x="1979065" y="326211"/>
                    <a:pt x="1979846" y="330015"/>
                    <a:pt x="1979115" y="330858"/>
                  </a:cubicBezTo>
                  <a:cubicBezTo>
                    <a:pt x="1975702" y="334762"/>
                    <a:pt x="1972063" y="338616"/>
                    <a:pt x="1967907" y="341701"/>
                  </a:cubicBezTo>
                  <a:cubicBezTo>
                    <a:pt x="1900004" y="392150"/>
                    <a:pt x="1836647" y="448077"/>
                    <a:pt x="1772635" y="503223"/>
                  </a:cubicBezTo>
                  <a:cubicBezTo>
                    <a:pt x="1751630" y="521319"/>
                    <a:pt x="1731871" y="540612"/>
                    <a:pt x="1714442" y="562248"/>
                  </a:cubicBezTo>
                  <a:cubicBezTo>
                    <a:pt x="1709757" y="568066"/>
                    <a:pt x="1704946" y="573834"/>
                    <a:pt x="1699682" y="579110"/>
                  </a:cubicBezTo>
                  <a:cubicBezTo>
                    <a:pt x="1660051" y="618792"/>
                    <a:pt x="1620357" y="658398"/>
                    <a:pt x="1580550" y="697903"/>
                  </a:cubicBezTo>
                  <a:cubicBezTo>
                    <a:pt x="1518452" y="759535"/>
                    <a:pt x="1455989" y="820788"/>
                    <a:pt x="1394194" y="882722"/>
                  </a:cubicBezTo>
                  <a:cubicBezTo>
                    <a:pt x="1360393" y="916586"/>
                    <a:pt x="1327827" y="951671"/>
                    <a:pt x="1294367" y="985887"/>
                  </a:cubicBezTo>
                  <a:cubicBezTo>
                    <a:pt x="1275565" y="1005117"/>
                    <a:pt x="1256033" y="1023616"/>
                    <a:pt x="1236992" y="1042607"/>
                  </a:cubicBezTo>
                  <a:cubicBezTo>
                    <a:pt x="1233025" y="1046561"/>
                    <a:pt x="1228693" y="1048677"/>
                    <a:pt x="1223101" y="1048513"/>
                  </a:cubicBezTo>
                  <a:cubicBezTo>
                    <a:pt x="1217875" y="1048362"/>
                    <a:pt x="1212649" y="1048475"/>
                    <a:pt x="1202121" y="1048475"/>
                  </a:cubicBezTo>
                  <a:cubicBezTo>
                    <a:pt x="1189515" y="1046423"/>
                    <a:pt x="1171595" y="1044609"/>
                    <a:pt x="1154228" y="1040491"/>
                  </a:cubicBezTo>
                  <a:cubicBezTo>
                    <a:pt x="1097521" y="1027054"/>
                    <a:pt x="1040775" y="1013668"/>
                    <a:pt x="984521" y="998505"/>
                  </a:cubicBezTo>
                  <a:cubicBezTo>
                    <a:pt x="946325" y="988216"/>
                    <a:pt x="908722" y="975522"/>
                    <a:pt x="871232" y="962816"/>
                  </a:cubicBezTo>
                  <a:cubicBezTo>
                    <a:pt x="855037" y="957325"/>
                    <a:pt x="839660" y="949328"/>
                    <a:pt x="824145" y="941999"/>
                  </a:cubicBezTo>
                  <a:cubicBezTo>
                    <a:pt x="817408" y="938813"/>
                    <a:pt x="816778" y="935236"/>
                    <a:pt x="821274" y="929872"/>
                  </a:cubicBezTo>
                  <a:cubicBezTo>
                    <a:pt x="830857" y="918399"/>
                    <a:pt x="840365" y="906826"/>
                    <a:pt x="850478" y="895819"/>
                  </a:cubicBezTo>
                  <a:cubicBezTo>
                    <a:pt x="876798" y="867207"/>
                    <a:pt x="902904" y="838369"/>
                    <a:pt x="930042" y="810563"/>
                  </a:cubicBezTo>
                  <a:cubicBezTo>
                    <a:pt x="976524" y="762947"/>
                    <a:pt x="1023447" y="715748"/>
                    <a:pt x="1070798" y="668989"/>
                  </a:cubicBezTo>
                  <a:cubicBezTo>
                    <a:pt x="1089398" y="650628"/>
                    <a:pt x="1109447" y="633702"/>
                    <a:pt x="1129143" y="616475"/>
                  </a:cubicBezTo>
                  <a:cubicBezTo>
                    <a:pt x="1191605" y="561832"/>
                    <a:pt x="1253388" y="506384"/>
                    <a:pt x="1318344" y="454625"/>
                  </a:cubicBezTo>
                  <a:cubicBezTo>
                    <a:pt x="1370392" y="413156"/>
                    <a:pt x="1422806" y="372101"/>
                    <a:pt x="1478720" y="336047"/>
                  </a:cubicBezTo>
                  <a:close/>
                  <a:moveTo>
                    <a:pt x="1191316" y="270499"/>
                  </a:moveTo>
                  <a:cubicBezTo>
                    <a:pt x="1243742" y="311200"/>
                    <a:pt x="1296319" y="351713"/>
                    <a:pt x="1348871" y="392251"/>
                  </a:cubicBezTo>
                  <a:cubicBezTo>
                    <a:pt x="1360129" y="400932"/>
                    <a:pt x="1360196" y="409957"/>
                    <a:pt x="1349072" y="419326"/>
                  </a:cubicBezTo>
                  <a:cubicBezTo>
                    <a:pt x="1348505" y="419805"/>
                    <a:pt x="1347951" y="420309"/>
                    <a:pt x="1347347" y="420749"/>
                  </a:cubicBezTo>
                  <a:cubicBezTo>
                    <a:pt x="1334804" y="430005"/>
                    <a:pt x="1322248" y="439249"/>
                    <a:pt x="1309693" y="448505"/>
                  </a:cubicBezTo>
                  <a:cubicBezTo>
                    <a:pt x="1296042" y="440685"/>
                    <a:pt x="1286068" y="428557"/>
                    <a:pt x="1274671" y="418155"/>
                  </a:cubicBezTo>
                  <a:cubicBezTo>
                    <a:pt x="1234448" y="381458"/>
                    <a:pt x="1194540" y="344459"/>
                    <a:pt x="1150727" y="311905"/>
                  </a:cubicBezTo>
                  <a:cubicBezTo>
                    <a:pt x="1135855" y="300848"/>
                    <a:pt x="1121171" y="289729"/>
                    <a:pt x="1101261" y="282827"/>
                  </a:cubicBezTo>
                  <a:cubicBezTo>
                    <a:pt x="1126019" y="274831"/>
                    <a:pt x="1147768" y="267816"/>
                    <a:pt x="1169479" y="260814"/>
                  </a:cubicBezTo>
                  <a:cubicBezTo>
                    <a:pt x="1171103" y="268093"/>
                    <a:pt x="1157352" y="266116"/>
                    <a:pt x="1160588" y="274680"/>
                  </a:cubicBezTo>
                  <a:cubicBezTo>
                    <a:pt x="1166129" y="273017"/>
                    <a:pt x="1172010" y="272035"/>
                    <a:pt x="1177123" y="269516"/>
                  </a:cubicBezTo>
                  <a:cubicBezTo>
                    <a:pt x="1182437" y="266909"/>
                    <a:pt x="1186354" y="266645"/>
                    <a:pt x="1191303" y="270486"/>
                  </a:cubicBezTo>
                  <a:close/>
                  <a:moveTo>
                    <a:pt x="1698889" y="15220"/>
                  </a:moveTo>
                  <a:cubicBezTo>
                    <a:pt x="1702453" y="16189"/>
                    <a:pt x="1706797" y="17134"/>
                    <a:pt x="1706256" y="21541"/>
                  </a:cubicBezTo>
                  <a:cubicBezTo>
                    <a:pt x="1706029" y="23393"/>
                    <a:pt x="1701924" y="25710"/>
                    <a:pt x="1699330" y="26088"/>
                  </a:cubicBezTo>
                  <a:cubicBezTo>
                    <a:pt x="1695124" y="26692"/>
                    <a:pt x="1690540" y="26566"/>
                    <a:pt x="1686434" y="25508"/>
                  </a:cubicBezTo>
                  <a:cubicBezTo>
                    <a:pt x="1679344" y="23682"/>
                    <a:pt x="1672493" y="20912"/>
                    <a:pt x="1663401" y="17801"/>
                  </a:cubicBezTo>
                  <a:cubicBezTo>
                    <a:pt x="1677077" y="11353"/>
                    <a:pt x="1687933" y="12210"/>
                    <a:pt x="1698889" y="15207"/>
                  </a:cubicBezTo>
                  <a:close/>
                  <a:moveTo>
                    <a:pt x="1163359" y="116394"/>
                  </a:moveTo>
                  <a:cubicBezTo>
                    <a:pt x="1164341" y="115399"/>
                    <a:pt x="1165915" y="114896"/>
                    <a:pt x="1167313" y="114442"/>
                  </a:cubicBezTo>
                  <a:cubicBezTo>
                    <a:pt x="1170159" y="113523"/>
                    <a:pt x="1173030" y="112679"/>
                    <a:pt x="1175939" y="111974"/>
                  </a:cubicBezTo>
                  <a:cubicBezTo>
                    <a:pt x="1238327" y="96761"/>
                    <a:pt x="1300462" y="80390"/>
                    <a:pt x="1363214" y="66840"/>
                  </a:cubicBezTo>
                  <a:cubicBezTo>
                    <a:pt x="1398161" y="59296"/>
                    <a:pt x="1434102" y="56337"/>
                    <a:pt x="1469628" y="51539"/>
                  </a:cubicBezTo>
                  <a:cubicBezTo>
                    <a:pt x="1502937" y="47030"/>
                    <a:pt x="1536385" y="43479"/>
                    <a:pt x="1569568" y="38215"/>
                  </a:cubicBezTo>
                  <a:cubicBezTo>
                    <a:pt x="1588685" y="35180"/>
                    <a:pt x="1607524" y="30042"/>
                    <a:pt x="1626251" y="24942"/>
                  </a:cubicBezTo>
                  <a:cubicBezTo>
                    <a:pt x="1636854" y="22058"/>
                    <a:pt x="1646602" y="21176"/>
                    <a:pt x="1656261" y="27372"/>
                  </a:cubicBezTo>
                  <a:cubicBezTo>
                    <a:pt x="1658628" y="28896"/>
                    <a:pt x="1661714" y="29324"/>
                    <a:pt x="1669131" y="31830"/>
                  </a:cubicBezTo>
                  <a:cubicBezTo>
                    <a:pt x="1660744" y="34601"/>
                    <a:pt x="1657344" y="36011"/>
                    <a:pt x="1653805" y="36855"/>
                  </a:cubicBezTo>
                  <a:cubicBezTo>
                    <a:pt x="1608016" y="47673"/>
                    <a:pt x="1562340" y="59006"/>
                    <a:pt x="1515518" y="64749"/>
                  </a:cubicBezTo>
                  <a:cubicBezTo>
                    <a:pt x="1489588" y="67935"/>
                    <a:pt x="1463772" y="72028"/>
                    <a:pt x="1437880" y="75504"/>
                  </a:cubicBezTo>
                  <a:cubicBezTo>
                    <a:pt x="1430488" y="76499"/>
                    <a:pt x="1423007" y="77242"/>
                    <a:pt x="1415552" y="77317"/>
                  </a:cubicBezTo>
                  <a:cubicBezTo>
                    <a:pt x="1371261" y="77758"/>
                    <a:pt x="1327638" y="84584"/>
                    <a:pt x="1284443" y="93046"/>
                  </a:cubicBezTo>
                  <a:cubicBezTo>
                    <a:pt x="1256700" y="98487"/>
                    <a:pt x="1229851" y="108385"/>
                    <a:pt x="1202511" y="115966"/>
                  </a:cubicBezTo>
                  <a:cubicBezTo>
                    <a:pt x="1190308" y="119354"/>
                    <a:pt x="1177916" y="122086"/>
                    <a:pt x="1165537" y="124706"/>
                  </a:cubicBezTo>
                  <a:cubicBezTo>
                    <a:pt x="1164605" y="124907"/>
                    <a:pt x="1162578" y="121998"/>
                    <a:pt x="1161835" y="120210"/>
                  </a:cubicBezTo>
                  <a:cubicBezTo>
                    <a:pt x="1161444" y="119278"/>
                    <a:pt x="1162464" y="117351"/>
                    <a:pt x="1163384" y="116419"/>
                  </a:cubicBezTo>
                  <a:close/>
                  <a:moveTo>
                    <a:pt x="1158611" y="167208"/>
                  </a:moveTo>
                  <a:cubicBezTo>
                    <a:pt x="1159115" y="167662"/>
                    <a:pt x="1160135" y="168379"/>
                    <a:pt x="1160059" y="168531"/>
                  </a:cubicBezTo>
                  <a:cubicBezTo>
                    <a:pt x="1158901" y="170822"/>
                    <a:pt x="1157591" y="173039"/>
                    <a:pt x="1156193" y="175482"/>
                  </a:cubicBezTo>
                  <a:cubicBezTo>
                    <a:pt x="1154908" y="174323"/>
                    <a:pt x="1153926" y="173530"/>
                    <a:pt x="1153976" y="173455"/>
                  </a:cubicBezTo>
                  <a:cubicBezTo>
                    <a:pt x="1155463" y="171326"/>
                    <a:pt x="1157037" y="169274"/>
                    <a:pt x="1158611" y="167208"/>
                  </a:cubicBezTo>
                  <a:close/>
                  <a:moveTo>
                    <a:pt x="1134004" y="92303"/>
                  </a:moveTo>
                  <a:cubicBezTo>
                    <a:pt x="1135565" y="92744"/>
                    <a:pt x="1137630" y="94709"/>
                    <a:pt x="1137731" y="96106"/>
                  </a:cubicBezTo>
                  <a:cubicBezTo>
                    <a:pt x="1137832" y="97479"/>
                    <a:pt x="1135729" y="99015"/>
                    <a:pt x="1134192" y="100993"/>
                  </a:cubicBezTo>
                  <a:cubicBezTo>
                    <a:pt x="1132190" y="99368"/>
                    <a:pt x="1130226" y="98461"/>
                    <a:pt x="1129394" y="96950"/>
                  </a:cubicBezTo>
                  <a:cubicBezTo>
                    <a:pt x="1128022" y="94457"/>
                    <a:pt x="1130893" y="91434"/>
                    <a:pt x="1134004" y="92316"/>
                  </a:cubicBezTo>
                  <a:close/>
                  <a:moveTo>
                    <a:pt x="1111839" y="93046"/>
                  </a:moveTo>
                  <a:cubicBezTo>
                    <a:pt x="1113451" y="93298"/>
                    <a:pt x="1114811" y="95225"/>
                    <a:pt x="1117582" y="97416"/>
                  </a:cubicBezTo>
                  <a:cubicBezTo>
                    <a:pt x="1114799" y="99758"/>
                    <a:pt x="1112859" y="102680"/>
                    <a:pt x="1111033" y="102617"/>
                  </a:cubicBezTo>
                  <a:cubicBezTo>
                    <a:pt x="1108691" y="102529"/>
                    <a:pt x="1105631" y="100539"/>
                    <a:pt x="1104346" y="98461"/>
                  </a:cubicBezTo>
                  <a:cubicBezTo>
                    <a:pt x="1102986" y="96258"/>
                    <a:pt x="1107910" y="92442"/>
                    <a:pt x="1111839" y="93046"/>
                  </a:cubicBezTo>
                  <a:close/>
                  <a:moveTo>
                    <a:pt x="1100102" y="115135"/>
                  </a:moveTo>
                  <a:cubicBezTo>
                    <a:pt x="1104825" y="112150"/>
                    <a:pt x="1112960" y="114581"/>
                    <a:pt x="1117179" y="114581"/>
                  </a:cubicBezTo>
                  <a:cubicBezTo>
                    <a:pt x="1145338" y="112742"/>
                    <a:pt x="1143877" y="111155"/>
                    <a:pt x="1145451" y="139541"/>
                  </a:cubicBezTo>
                  <a:cubicBezTo>
                    <a:pt x="1146106" y="151378"/>
                    <a:pt x="1144922" y="153582"/>
                    <a:pt x="1133185" y="157171"/>
                  </a:cubicBezTo>
                  <a:cubicBezTo>
                    <a:pt x="1098012" y="167926"/>
                    <a:pt x="1101336" y="168014"/>
                    <a:pt x="1098616" y="135876"/>
                  </a:cubicBezTo>
                  <a:cubicBezTo>
                    <a:pt x="1098024" y="128899"/>
                    <a:pt x="1092748" y="119794"/>
                    <a:pt x="1100102" y="115147"/>
                  </a:cubicBezTo>
                  <a:close/>
                  <a:moveTo>
                    <a:pt x="1115491" y="186438"/>
                  </a:moveTo>
                  <a:cubicBezTo>
                    <a:pt x="1114043" y="187483"/>
                    <a:pt x="1112444" y="188315"/>
                    <a:pt x="1110895" y="189221"/>
                  </a:cubicBezTo>
                  <a:lnTo>
                    <a:pt x="1110895" y="186992"/>
                  </a:lnTo>
                  <a:cubicBezTo>
                    <a:pt x="1112280" y="186262"/>
                    <a:pt x="1113854" y="185431"/>
                    <a:pt x="1115428" y="184600"/>
                  </a:cubicBezTo>
                  <a:cubicBezTo>
                    <a:pt x="1115466" y="185229"/>
                    <a:pt x="1115768" y="186237"/>
                    <a:pt x="1115491" y="186438"/>
                  </a:cubicBezTo>
                  <a:close/>
                  <a:moveTo>
                    <a:pt x="1098201" y="186010"/>
                  </a:moveTo>
                  <a:cubicBezTo>
                    <a:pt x="1098805" y="186035"/>
                    <a:pt x="1099385" y="186740"/>
                    <a:pt x="1099989" y="187118"/>
                  </a:cubicBezTo>
                  <a:cubicBezTo>
                    <a:pt x="1097055" y="190745"/>
                    <a:pt x="1094108" y="194385"/>
                    <a:pt x="1091111" y="198100"/>
                  </a:cubicBezTo>
                  <a:cubicBezTo>
                    <a:pt x="1089398" y="196513"/>
                    <a:pt x="1088517" y="196097"/>
                    <a:pt x="1088416" y="195531"/>
                  </a:cubicBezTo>
                  <a:cubicBezTo>
                    <a:pt x="1087635" y="191627"/>
                    <a:pt x="1093566" y="185859"/>
                    <a:pt x="1098213" y="186010"/>
                  </a:cubicBezTo>
                  <a:close/>
                  <a:moveTo>
                    <a:pt x="1057990" y="164740"/>
                  </a:moveTo>
                  <a:cubicBezTo>
                    <a:pt x="1065219" y="160912"/>
                    <a:pt x="1072989" y="158972"/>
                    <a:pt x="1081187" y="161037"/>
                  </a:cubicBezTo>
                  <a:cubicBezTo>
                    <a:pt x="1082232" y="161302"/>
                    <a:pt x="1082887" y="163141"/>
                    <a:pt x="1083718" y="164236"/>
                  </a:cubicBezTo>
                  <a:cubicBezTo>
                    <a:pt x="1083479" y="165634"/>
                    <a:pt x="1083731" y="167725"/>
                    <a:pt x="1082912" y="168316"/>
                  </a:cubicBezTo>
                  <a:cubicBezTo>
                    <a:pt x="1076175" y="173152"/>
                    <a:pt x="1068430" y="175142"/>
                    <a:pt x="1060257" y="174739"/>
                  </a:cubicBezTo>
                  <a:cubicBezTo>
                    <a:pt x="1058809" y="174663"/>
                    <a:pt x="1056744" y="172082"/>
                    <a:pt x="1056341" y="170331"/>
                  </a:cubicBezTo>
                  <a:cubicBezTo>
                    <a:pt x="1055950" y="168619"/>
                    <a:pt x="1056731" y="165407"/>
                    <a:pt x="1057990" y="164740"/>
                  </a:cubicBezTo>
                  <a:close/>
                  <a:moveTo>
                    <a:pt x="1039012" y="156176"/>
                  </a:moveTo>
                  <a:cubicBezTo>
                    <a:pt x="1039377" y="159854"/>
                    <a:pt x="1039654" y="163556"/>
                    <a:pt x="1039755" y="167259"/>
                  </a:cubicBezTo>
                  <a:cubicBezTo>
                    <a:pt x="1040032" y="177963"/>
                    <a:pt x="1033673" y="183063"/>
                    <a:pt x="1022767" y="180570"/>
                  </a:cubicBezTo>
                  <a:cubicBezTo>
                    <a:pt x="1021180" y="180205"/>
                    <a:pt x="1018699" y="177358"/>
                    <a:pt x="1018964" y="176225"/>
                  </a:cubicBezTo>
                  <a:cubicBezTo>
                    <a:pt x="1022049" y="163141"/>
                    <a:pt x="1013649" y="157385"/>
                    <a:pt x="1004267" y="152008"/>
                  </a:cubicBezTo>
                  <a:cubicBezTo>
                    <a:pt x="1003096" y="151341"/>
                    <a:pt x="1002441" y="149792"/>
                    <a:pt x="1000074" y="146757"/>
                  </a:cubicBezTo>
                  <a:cubicBezTo>
                    <a:pt x="1008070" y="145107"/>
                    <a:pt x="1014531" y="143873"/>
                    <a:pt x="1020966" y="142437"/>
                  </a:cubicBezTo>
                  <a:cubicBezTo>
                    <a:pt x="1031855" y="140019"/>
                    <a:pt x="1037875" y="144599"/>
                    <a:pt x="1039025" y="156176"/>
                  </a:cubicBezTo>
                  <a:close/>
                  <a:moveTo>
                    <a:pt x="1022515" y="122829"/>
                  </a:moveTo>
                  <a:cubicBezTo>
                    <a:pt x="1023623" y="122817"/>
                    <a:pt x="1024744" y="123912"/>
                    <a:pt x="1025865" y="124529"/>
                  </a:cubicBezTo>
                  <a:cubicBezTo>
                    <a:pt x="1025109" y="125386"/>
                    <a:pt x="1024152" y="127061"/>
                    <a:pt x="1023611" y="126935"/>
                  </a:cubicBezTo>
                  <a:cubicBezTo>
                    <a:pt x="1022112" y="126595"/>
                    <a:pt x="1020802" y="125499"/>
                    <a:pt x="1019404" y="124706"/>
                  </a:cubicBezTo>
                  <a:cubicBezTo>
                    <a:pt x="1020437" y="124026"/>
                    <a:pt x="1021470" y="122842"/>
                    <a:pt x="1022515" y="122829"/>
                  </a:cubicBezTo>
                  <a:close/>
                  <a:moveTo>
                    <a:pt x="993626" y="124731"/>
                  </a:moveTo>
                  <a:cubicBezTo>
                    <a:pt x="994482" y="122049"/>
                    <a:pt x="1001069" y="120399"/>
                    <a:pt x="1002958" y="122578"/>
                  </a:cubicBezTo>
                  <a:cubicBezTo>
                    <a:pt x="1004217" y="124026"/>
                    <a:pt x="1004280" y="126532"/>
                    <a:pt x="1004834" y="128433"/>
                  </a:cubicBezTo>
                  <a:cubicBezTo>
                    <a:pt x="1001069" y="131947"/>
                    <a:pt x="997782" y="130423"/>
                    <a:pt x="994785" y="128169"/>
                  </a:cubicBezTo>
                  <a:cubicBezTo>
                    <a:pt x="993953" y="127552"/>
                    <a:pt x="993311" y="125688"/>
                    <a:pt x="993626" y="124718"/>
                  </a:cubicBezTo>
                  <a:close/>
                  <a:moveTo>
                    <a:pt x="453700" y="287474"/>
                  </a:moveTo>
                  <a:cubicBezTo>
                    <a:pt x="452466" y="288079"/>
                    <a:pt x="450791" y="287764"/>
                    <a:pt x="447379" y="287953"/>
                  </a:cubicBezTo>
                  <a:cubicBezTo>
                    <a:pt x="441989" y="286379"/>
                    <a:pt x="434823" y="284414"/>
                    <a:pt x="427771" y="282110"/>
                  </a:cubicBezTo>
                  <a:cubicBezTo>
                    <a:pt x="426650" y="281744"/>
                    <a:pt x="425454" y="279918"/>
                    <a:pt x="425340" y="278672"/>
                  </a:cubicBezTo>
                  <a:cubicBezTo>
                    <a:pt x="425240" y="277576"/>
                    <a:pt x="426335" y="275926"/>
                    <a:pt x="427380" y="275246"/>
                  </a:cubicBezTo>
                  <a:cubicBezTo>
                    <a:pt x="438903" y="267665"/>
                    <a:pt x="451182" y="271569"/>
                    <a:pt x="455879" y="284339"/>
                  </a:cubicBezTo>
                  <a:cubicBezTo>
                    <a:pt x="456144" y="285069"/>
                    <a:pt x="454746" y="286971"/>
                    <a:pt x="453700" y="287487"/>
                  </a:cubicBezTo>
                  <a:close/>
                  <a:moveTo>
                    <a:pt x="786945" y="271821"/>
                  </a:moveTo>
                  <a:cubicBezTo>
                    <a:pt x="745223" y="280812"/>
                    <a:pt x="703224" y="287348"/>
                    <a:pt x="660432" y="287802"/>
                  </a:cubicBezTo>
                  <a:cubicBezTo>
                    <a:pt x="632777" y="288091"/>
                    <a:pt x="605135" y="289099"/>
                    <a:pt x="577493" y="288998"/>
                  </a:cubicBezTo>
                  <a:cubicBezTo>
                    <a:pt x="561084" y="288935"/>
                    <a:pt x="544700" y="287172"/>
                    <a:pt x="528278" y="286492"/>
                  </a:cubicBezTo>
                  <a:cubicBezTo>
                    <a:pt x="516340" y="286001"/>
                    <a:pt x="504275" y="284880"/>
                    <a:pt x="492475" y="286102"/>
                  </a:cubicBezTo>
                  <a:cubicBezTo>
                    <a:pt x="474228" y="287991"/>
                    <a:pt x="463070" y="279326"/>
                    <a:pt x="453360" y="263937"/>
                  </a:cubicBezTo>
                  <a:cubicBezTo>
                    <a:pt x="461886" y="260575"/>
                    <a:pt x="469278" y="257011"/>
                    <a:pt x="477048" y="254707"/>
                  </a:cubicBezTo>
                  <a:cubicBezTo>
                    <a:pt x="536627" y="237026"/>
                    <a:pt x="593461" y="212166"/>
                    <a:pt x="650886" y="188856"/>
                  </a:cubicBezTo>
                  <a:cubicBezTo>
                    <a:pt x="691727" y="172283"/>
                    <a:pt x="732693" y="156038"/>
                    <a:pt x="775271" y="144351"/>
                  </a:cubicBezTo>
                  <a:cubicBezTo>
                    <a:pt x="822445" y="131393"/>
                    <a:pt x="870476" y="125424"/>
                    <a:pt x="919388" y="128207"/>
                  </a:cubicBezTo>
                  <a:cubicBezTo>
                    <a:pt x="934274" y="129050"/>
                    <a:pt x="949071" y="131456"/>
                    <a:pt x="963906" y="133244"/>
                  </a:cubicBezTo>
                  <a:cubicBezTo>
                    <a:pt x="967734" y="133710"/>
                    <a:pt x="971902" y="135007"/>
                    <a:pt x="972469" y="139188"/>
                  </a:cubicBezTo>
                  <a:cubicBezTo>
                    <a:pt x="973980" y="150308"/>
                    <a:pt x="982355" y="155308"/>
                    <a:pt x="990301" y="160912"/>
                  </a:cubicBezTo>
                  <a:cubicBezTo>
                    <a:pt x="993349" y="163065"/>
                    <a:pt x="996497" y="165218"/>
                    <a:pt x="998940" y="167951"/>
                  </a:cubicBezTo>
                  <a:cubicBezTo>
                    <a:pt x="999872" y="168984"/>
                    <a:pt x="999066" y="171691"/>
                    <a:pt x="998814" y="173593"/>
                  </a:cubicBezTo>
                  <a:cubicBezTo>
                    <a:pt x="998739" y="174172"/>
                    <a:pt x="997882" y="174739"/>
                    <a:pt x="997291" y="175155"/>
                  </a:cubicBezTo>
                  <a:cubicBezTo>
                    <a:pt x="932989" y="220012"/>
                    <a:pt x="864242" y="255185"/>
                    <a:pt x="786957" y="271833"/>
                  </a:cubicBezTo>
                  <a:close/>
                  <a:moveTo>
                    <a:pt x="979005" y="229029"/>
                  </a:moveTo>
                  <a:cubicBezTo>
                    <a:pt x="979358" y="224609"/>
                    <a:pt x="978325" y="220100"/>
                    <a:pt x="978237" y="215629"/>
                  </a:cubicBezTo>
                  <a:cubicBezTo>
                    <a:pt x="978010" y="204358"/>
                    <a:pt x="985957" y="198037"/>
                    <a:pt x="997177" y="200429"/>
                  </a:cubicBezTo>
                  <a:cubicBezTo>
                    <a:pt x="997908" y="200580"/>
                    <a:pt x="998600" y="200895"/>
                    <a:pt x="999306" y="201122"/>
                  </a:cubicBezTo>
                  <a:cubicBezTo>
                    <a:pt x="1036443" y="212947"/>
                    <a:pt x="1074500" y="211499"/>
                    <a:pt x="1112570" y="208476"/>
                  </a:cubicBezTo>
                  <a:cubicBezTo>
                    <a:pt x="1130943" y="207016"/>
                    <a:pt x="1146824" y="198754"/>
                    <a:pt x="1161507" y="187924"/>
                  </a:cubicBezTo>
                  <a:cubicBezTo>
                    <a:pt x="1166708" y="184083"/>
                    <a:pt x="1169743" y="185494"/>
                    <a:pt x="1170398" y="191639"/>
                  </a:cubicBezTo>
                  <a:cubicBezTo>
                    <a:pt x="1171431" y="201286"/>
                    <a:pt x="1172086" y="210983"/>
                    <a:pt x="1173169" y="220629"/>
                  </a:cubicBezTo>
                  <a:cubicBezTo>
                    <a:pt x="1174176" y="229633"/>
                    <a:pt x="1170713" y="236597"/>
                    <a:pt x="1164227" y="242466"/>
                  </a:cubicBezTo>
                  <a:cubicBezTo>
                    <a:pt x="1154606" y="251168"/>
                    <a:pt x="1143108" y="256495"/>
                    <a:pt x="1130969" y="260436"/>
                  </a:cubicBezTo>
                  <a:cubicBezTo>
                    <a:pt x="1109459" y="267413"/>
                    <a:pt x="1087282" y="270058"/>
                    <a:pt x="1064614" y="270637"/>
                  </a:cubicBezTo>
                  <a:cubicBezTo>
                    <a:pt x="1051265" y="269227"/>
                    <a:pt x="1037778" y="268610"/>
                    <a:pt x="1024631" y="266154"/>
                  </a:cubicBezTo>
                  <a:cubicBezTo>
                    <a:pt x="1015223" y="264391"/>
                    <a:pt x="1005980" y="260839"/>
                    <a:pt x="997190" y="256910"/>
                  </a:cubicBezTo>
                  <a:cubicBezTo>
                    <a:pt x="985503" y="251684"/>
                    <a:pt x="977859" y="243171"/>
                    <a:pt x="979005" y="229041"/>
                  </a:cubicBezTo>
                  <a:close/>
                  <a:moveTo>
                    <a:pt x="1186946" y="461363"/>
                  </a:moveTo>
                  <a:cubicBezTo>
                    <a:pt x="1173798" y="449160"/>
                    <a:pt x="1160399" y="437234"/>
                    <a:pt x="1147063" y="425233"/>
                  </a:cubicBezTo>
                  <a:cubicBezTo>
                    <a:pt x="1136900" y="416077"/>
                    <a:pt x="1128752" y="405574"/>
                    <a:pt x="1124319" y="392440"/>
                  </a:cubicBezTo>
                  <a:cubicBezTo>
                    <a:pt x="1123362" y="389619"/>
                    <a:pt x="1122065" y="386899"/>
                    <a:pt x="1120881" y="384153"/>
                  </a:cubicBezTo>
                  <a:cubicBezTo>
                    <a:pt x="1113237" y="366485"/>
                    <a:pt x="1099473" y="357833"/>
                    <a:pt x="1080545" y="357178"/>
                  </a:cubicBezTo>
                  <a:cubicBezTo>
                    <a:pt x="1072334" y="356889"/>
                    <a:pt x="1064098" y="357455"/>
                    <a:pt x="1055887" y="357304"/>
                  </a:cubicBezTo>
                  <a:cubicBezTo>
                    <a:pt x="1045435" y="357103"/>
                    <a:pt x="1034907" y="357266"/>
                    <a:pt x="1024555" y="356032"/>
                  </a:cubicBezTo>
                  <a:cubicBezTo>
                    <a:pt x="1002139" y="353363"/>
                    <a:pt x="989722" y="341260"/>
                    <a:pt x="986397" y="318958"/>
                  </a:cubicBezTo>
                  <a:cubicBezTo>
                    <a:pt x="984307" y="304941"/>
                    <a:pt x="983173" y="290774"/>
                    <a:pt x="981889" y="276644"/>
                  </a:cubicBezTo>
                  <a:cubicBezTo>
                    <a:pt x="981738" y="274931"/>
                    <a:pt x="983388" y="273068"/>
                    <a:pt x="984105" y="271456"/>
                  </a:cubicBezTo>
                  <a:cubicBezTo>
                    <a:pt x="986334" y="271707"/>
                    <a:pt x="987946" y="271519"/>
                    <a:pt x="989218" y="272098"/>
                  </a:cubicBezTo>
                  <a:cubicBezTo>
                    <a:pt x="1005829" y="279679"/>
                    <a:pt x="1023711" y="281467"/>
                    <a:pt x="1041468" y="283999"/>
                  </a:cubicBezTo>
                  <a:cubicBezTo>
                    <a:pt x="1054023" y="285787"/>
                    <a:pt x="1066592" y="287701"/>
                    <a:pt x="1079021" y="290194"/>
                  </a:cubicBezTo>
                  <a:cubicBezTo>
                    <a:pt x="1099788" y="294375"/>
                    <a:pt x="1118388" y="303166"/>
                    <a:pt x="1136031" y="315154"/>
                  </a:cubicBezTo>
                  <a:cubicBezTo>
                    <a:pt x="1191303" y="352720"/>
                    <a:pt x="1239964" y="398069"/>
                    <a:pt x="1289078" y="442926"/>
                  </a:cubicBezTo>
                  <a:cubicBezTo>
                    <a:pt x="1291269" y="444928"/>
                    <a:pt x="1293536" y="447107"/>
                    <a:pt x="1294883" y="449664"/>
                  </a:cubicBezTo>
                  <a:cubicBezTo>
                    <a:pt x="1295714" y="451250"/>
                    <a:pt x="1295702" y="454713"/>
                    <a:pt x="1294619" y="455620"/>
                  </a:cubicBezTo>
                  <a:cubicBezTo>
                    <a:pt x="1284972" y="463793"/>
                    <a:pt x="1275691" y="472735"/>
                    <a:pt x="1264924" y="479132"/>
                  </a:cubicBezTo>
                  <a:cubicBezTo>
                    <a:pt x="1254786" y="485164"/>
                    <a:pt x="1242923" y="488262"/>
                    <a:pt x="1231929" y="492909"/>
                  </a:cubicBezTo>
                  <a:cubicBezTo>
                    <a:pt x="1225595" y="495591"/>
                    <a:pt x="1220683" y="494420"/>
                    <a:pt x="1215847" y="489471"/>
                  </a:cubicBezTo>
                  <a:cubicBezTo>
                    <a:pt x="1206440" y="479850"/>
                    <a:pt x="1196781" y="470480"/>
                    <a:pt x="1186921" y="461325"/>
                  </a:cubicBezTo>
                  <a:close/>
                  <a:moveTo>
                    <a:pt x="930697" y="626260"/>
                  </a:moveTo>
                  <a:cubicBezTo>
                    <a:pt x="930811" y="625391"/>
                    <a:pt x="932876" y="624257"/>
                    <a:pt x="934135" y="624156"/>
                  </a:cubicBezTo>
                  <a:cubicBezTo>
                    <a:pt x="942132" y="623476"/>
                    <a:pt x="949864" y="624774"/>
                    <a:pt x="958604" y="627582"/>
                  </a:cubicBezTo>
                  <a:cubicBezTo>
                    <a:pt x="956035" y="631309"/>
                    <a:pt x="954310" y="634382"/>
                    <a:pt x="952030" y="636976"/>
                  </a:cubicBezTo>
                  <a:cubicBezTo>
                    <a:pt x="948718" y="640754"/>
                    <a:pt x="944487" y="641170"/>
                    <a:pt x="940293" y="638538"/>
                  </a:cubicBezTo>
                  <a:cubicBezTo>
                    <a:pt x="937246" y="636624"/>
                    <a:pt x="934198" y="634508"/>
                    <a:pt x="931742" y="631927"/>
                  </a:cubicBezTo>
                  <a:cubicBezTo>
                    <a:pt x="930609" y="630718"/>
                    <a:pt x="930458" y="628123"/>
                    <a:pt x="930710" y="626260"/>
                  </a:cubicBezTo>
                  <a:close/>
                  <a:moveTo>
                    <a:pt x="906140" y="610719"/>
                  </a:moveTo>
                  <a:cubicBezTo>
                    <a:pt x="906518" y="609850"/>
                    <a:pt x="908470" y="609586"/>
                    <a:pt x="909767" y="609208"/>
                  </a:cubicBezTo>
                  <a:cubicBezTo>
                    <a:pt x="910422" y="609019"/>
                    <a:pt x="911178" y="609170"/>
                    <a:pt x="912349" y="609170"/>
                  </a:cubicBezTo>
                  <a:cubicBezTo>
                    <a:pt x="913973" y="609523"/>
                    <a:pt x="916341" y="609510"/>
                    <a:pt x="918028" y="610568"/>
                  </a:cubicBezTo>
                  <a:cubicBezTo>
                    <a:pt x="919414" y="611437"/>
                    <a:pt x="921101" y="613943"/>
                    <a:pt x="920711" y="615052"/>
                  </a:cubicBezTo>
                  <a:cubicBezTo>
                    <a:pt x="920119" y="616764"/>
                    <a:pt x="917537" y="619321"/>
                    <a:pt x="916404" y="619044"/>
                  </a:cubicBezTo>
                  <a:cubicBezTo>
                    <a:pt x="913129" y="618238"/>
                    <a:pt x="910044" y="616399"/>
                    <a:pt x="907160" y="614523"/>
                  </a:cubicBezTo>
                  <a:cubicBezTo>
                    <a:pt x="906279" y="613956"/>
                    <a:pt x="905699" y="611702"/>
                    <a:pt x="906128" y="610719"/>
                  </a:cubicBezTo>
                  <a:close/>
                  <a:moveTo>
                    <a:pt x="306850" y="549277"/>
                  </a:moveTo>
                  <a:cubicBezTo>
                    <a:pt x="307253" y="557399"/>
                    <a:pt x="307039" y="565560"/>
                    <a:pt x="307039" y="573708"/>
                  </a:cubicBezTo>
                  <a:cubicBezTo>
                    <a:pt x="307354" y="573708"/>
                    <a:pt x="307681" y="573720"/>
                    <a:pt x="307996" y="573733"/>
                  </a:cubicBezTo>
                  <a:cubicBezTo>
                    <a:pt x="307555" y="581843"/>
                    <a:pt x="307215" y="589953"/>
                    <a:pt x="306522" y="598051"/>
                  </a:cubicBezTo>
                  <a:cubicBezTo>
                    <a:pt x="306447" y="598982"/>
                    <a:pt x="304482" y="600191"/>
                    <a:pt x="303236" y="600405"/>
                  </a:cubicBezTo>
                  <a:cubicBezTo>
                    <a:pt x="302505" y="600531"/>
                    <a:pt x="300717" y="598982"/>
                    <a:pt x="300692" y="598151"/>
                  </a:cubicBezTo>
                  <a:cubicBezTo>
                    <a:pt x="300314" y="583316"/>
                    <a:pt x="299546" y="568595"/>
                    <a:pt x="294911" y="554264"/>
                  </a:cubicBezTo>
                  <a:cubicBezTo>
                    <a:pt x="294320" y="552425"/>
                    <a:pt x="297203" y="549226"/>
                    <a:pt x="298878" y="546972"/>
                  </a:cubicBezTo>
                  <a:cubicBezTo>
                    <a:pt x="299647" y="545939"/>
                    <a:pt x="301825" y="544819"/>
                    <a:pt x="302644" y="545209"/>
                  </a:cubicBezTo>
                  <a:cubicBezTo>
                    <a:pt x="304356" y="546040"/>
                    <a:pt x="306749" y="547803"/>
                    <a:pt x="306825" y="549289"/>
                  </a:cubicBezTo>
                  <a:close/>
                  <a:moveTo>
                    <a:pt x="302493" y="518687"/>
                  </a:moveTo>
                  <a:cubicBezTo>
                    <a:pt x="302669" y="519229"/>
                    <a:pt x="302216" y="519997"/>
                    <a:pt x="302052" y="520652"/>
                  </a:cubicBezTo>
                  <a:cubicBezTo>
                    <a:pt x="301170" y="519985"/>
                    <a:pt x="299546" y="519317"/>
                    <a:pt x="299546" y="518637"/>
                  </a:cubicBezTo>
                  <a:cubicBezTo>
                    <a:pt x="299546" y="516861"/>
                    <a:pt x="299999" y="515086"/>
                    <a:pt x="300364" y="513310"/>
                  </a:cubicBezTo>
                  <a:cubicBezTo>
                    <a:pt x="301107" y="515098"/>
                    <a:pt x="301888" y="516861"/>
                    <a:pt x="302493" y="518687"/>
                  </a:cubicBezTo>
                  <a:close/>
                  <a:moveTo>
                    <a:pt x="292166" y="503286"/>
                  </a:moveTo>
                  <a:cubicBezTo>
                    <a:pt x="292808" y="503588"/>
                    <a:pt x="293690" y="503701"/>
                    <a:pt x="294068" y="504205"/>
                  </a:cubicBezTo>
                  <a:cubicBezTo>
                    <a:pt x="296108" y="506951"/>
                    <a:pt x="298035" y="509771"/>
                    <a:pt x="299999" y="512580"/>
                  </a:cubicBezTo>
                  <a:cubicBezTo>
                    <a:pt x="295869" y="513260"/>
                    <a:pt x="294383" y="509570"/>
                    <a:pt x="292292" y="507114"/>
                  </a:cubicBezTo>
                  <a:cubicBezTo>
                    <a:pt x="291650" y="506359"/>
                    <a:pt x="292179" y="504596"/>
                    <a:pt x="292166" y="503286"/>
                  </a:cubicBezTo>
                  <a:close/>
                  <a:moveTo>
                    <a:pt x="819586" y="756600"/>
                  </a:moveTo>
                  <a:cubicBezTo>
                    <a:pt x="790483" y="754522"/>
                    <a:pt x="761342" y="752835"/>
                    <a:pt x="732239" y="750757"/>
                  </a:cubicBezTo>
                  <a:cubicBezTo>
                    <a:pt x="700151" y="748452"/>
                    <a:pt x="668102" y="745657"/>
                    <a:pt x="636014" y="743491"/>
                  </a:cubicBezTo>
                  <a:cubicBezTo>
                    <a:pt x="603913" y="741325"/>
                    <a:pt x="571750" y="740028"/>
                    <a:pt x="539662" y="737698"/>
                  </a:cubicBezTo>
                  <a:cubicBezTo>
                    <a:pt x="489680" y="734058"/>
                    <a:pt x="439722" y="729877"/>
                    <a:pt x="389764" y="725898"/>
                  </a:cubicBezTo>
                  <a:cubicBezTo>
                    <a:pt x="386780" y="725659"/>
                    <a:pt x="383820" y="725155"/>
                    <a:pt x="380861" y="724777"/>
                  </a:cubicBezTo>
                  <a:cubicBezTo>
                    <a:pt x="355007" y="721528"/>
                    <a:pt x="353130" y="720583"/>
                    <a:pt x="336885" y="702575"/>
                  </a:cubicBezTo>
                  <a:cubicBezTo>
                    <a:pt x="336180" y="703759"/>
                    <a:pt x="335172" y="704867"/>
                    <a:pt x="334832" y="706151"/>
                  </a:cubicBezTo>
                  <a:cubicBezTo>
                    <a:pt x="333283" y="711957"/>
                    <a:pt x="341658" y="717826"/>
                    <a:pt x="336432" y="722586"/>
                  </a:cubicBezTo>
                  <a:cubicBezTo>
                    <a:pt x="332364" y="726301"/>
                    <a:pt x="325551" y="726993"/>
                    <a:pt x="319960" y="729046"/>
                  </a:cubicBezTo>
                  <a:cubicBezTo>
                    <a:pt x="312945" y="731628"/>
                    <a:pt x="306019" y="734474"/>
                    <a:pt x="298904" y="736715"/>
                  </a:cubicBezTo>
                  <a:cubicBezTo>
                    <a:pt x="295440" y="737811"/>
                    <a:pt x="293274" y="735532"/>
                    <a:pt x="293060" y="732018"/>
                  </a:cubicBezTo>
                  <a:cubicBezTo>
                    <a:pt x="292884" y="729046"/>
                    <a:pt x="293010" y="726036"/>
                    <a:pt x="293249" y="723064"/>
                  </a:cubicBezTo>
                  <a:cubicBezTo>
                    <a:pt x="295176" y="699213"/>
                    <a:pt x="297216" y="675361"/>
                    <a:pt x="299105" y="651497"/>
                  </a:cubicBezTo>
                  <a:cubicBezTo>
                    <a:pt x="299584" y="645515"/>
                    <a:pt x="302341" y="642643"/>
                    <a:pt x="308336" y="640868"/>
                  </a:cubicBezTo>
                  <a:cubicBezTo>
                    <a:pt x="338812" y="631813"/>
                    <a:pt x="369993" y="630113"/>
                    <a:pt x="401539" y="629823"/>
                  </a:cubicBezTo>
                  <a:cubicBezTo>
                    <a:pt x="482401" y="629080"/>
                    <a:pt x="563136" y="632821"/>
                    <a:pt x="643897" y="635982"/>
                  </a:cubicBezTo>
                  <a:cubicBezTo>
                    <a:pt x="682005" y="637480"/>
                    <a:pt x="720061" y="640452"/>
                    <a:pt x="758156" y="642417"/>
                  </a:cubicBezTo>
                  <a:cubicBezTo>
                    <a:pt x="770019" y="643034"/>
                    <a:pt x="781945" y="642518"/>
                    <a:pt x="793896" y="641926"/>
                  </a:cubicBezTo>
                  <a:cubicBezTo>
                    <a:pt x="776417" y="638349"/>
                    <a:pt x="758975" y="635239"/>
                    <a:pt x="741067" y="634344"/>
                  </a:cubicBezTo>
                  <a:cubicBezTo>
                    <a:pt x="700718" y="632342"/>
                    <a:pt x="660420" y="629509"/>
                    <a:pt x="620083" y="627280"/>
                  </a:cubicBezTo>
                  <a:cubicBezTo>
                    <a:pt x="602906" y="626335"/>
                    <a:pt x="585691" y="626008"/>
                    <a:pt x="568488" y="625504"/>
                  </a:cubicBezTo>
                  <a:cubicBezTo>
                    <a:pt x="530343" y="624396"/>
                    <a:pt x="492198" y="623048"/>
                    <a:pt x="454053" y="622381"/>
                  </a:cubicBezTo>
                  <a:cubicBezTo>
                    <a:pt x="423388" y="621839"/>
                    <a:pt x="392711" y="622154"/>
                    <a:pt x="362034" y="622116"/>
                  </a:cubicBezTo>
                  <a:cubicBezTo>
                    <a:pt x="352853" y="622116"/>
                    <a:pt x="351808" y="620693"/>
                    <a:pt x="354251" y="611412"/>
                  </a:cubicBezTo>
                  <a:cubicBezTo>
                    <a:pt x="355586" y="606362"/>
                    <a:pt x="357311" y="601363"/>
                    <a:pt x="358016" y="596237"/>
                  </a:cubicBezTo>
                  <a:cubicBezTo>
                    <a:pt x="358394" y="593542"/>
                    <a:pt x="356959" y="590595"/>
                    <a:pt x="356329" y="587774"/>
                  </a:cubicBezTo>
                  <a:cubicBezTo>
                    <a:pt x="354377" y="589739"/>
                    <a:pt x="351732" y="591389"/>
                    <a:pt x="350624" y="593756"/>
                  </a:cubicBezTo>
                  <a:cubicBezTo>
                    <a:pt x="349075" y="597081"/>
                    <a:pt x="348458" y="600897"/>
                    <a:pt x="347803" y="604574"/>
                  </a:cubicBezTo>
                  <a:cubicBezTo>
                    <a:pt x="346343" y="612722"/>
                    <a:pt x="341431" y="617759"/>
                    <a:pt x="334014" y="620857"/>
                  </a:cubicBezTo>
                  <a:cubicBezTo>
                    <a:pt x="327125" y="623728"/>
                    <a:pt x="320363" y="626889"/>
                    <a:pt x="313449" y="629672"/>
                  </a:cubicBezTo>
                  <a:cubicBezTo>
                    <a:pt x="312341" y="630113"/>
                    <a:pt x="310363" y="629660"/>
                    <a:pt x="309444" y="628854"/>
                  </a:cubicBezTo>
                  <a:cubicBezTo>
                    <a:pt x="308751" y="628237"/>
                    <a:pt x="308512" y="625970"/>
                    <a:pt x="309092" y="625227"/>
                  </a:cubicBezTo>
                  <a:cubicBezTo>
                    <a:pt x="316874" y="615253"/>
                    <a:pt x="319292" y="603793"/>
                    <a:pt x="318914" y="591477"/>
                  </a:cubicBezTo>
                  <a:cubicBezTo>
                    <a:pt x="318738" y="585508"/>
                    <a:pt x="321924" y="582246"/>
                    <a:pt x="327113" y="579501"/>
                  </a:cubicBezTo>
                  <a:cubicBezTo>
                    <a:pt x="333636" y="576037"/>
                    <a:pt x="341066" y="572524"/>
                    <a:pt x="345297" y="566907"/>
                  </a:cubicBezTo>
                  <a:cubicBezTo>
                    <a:pt x="351909" y="558117"/>
                    <a:pt x="359805" y="557890"/>
                    <a:pt x="369099" y="558445"/>
                  </a:cubicBezTo>
                  <a:cubicBezTo>
                    <a:pt x="407181" y="560737"/>
                    <a:pt x="445276" y="562777"/>
                    <a:pt x="483370" y="564867"/>
                  </a:cubicBezTo>
                  <a:cubicBezTo>
                    <a:pt x="527447" y="567285"/>
                    <a:pt x="571523" y="569627"/>
                    <a:pt x="615600" y="572045"/>
                  </a:cubicBezTo>
                  <a:cubicBezTo>
                    <a:pt x="658934" y="574426"/>
                    <a:pt x="702255" y="576881"/>
                    <a:pt x="745588" y="579287"/>
                  </a:cubicBezTo>
                  <a:cubicBezTo>
                    <a:pt x="772475" y="580785"/>
                    <a:pt x="799362" y="582573"/>
                    <a:pt x="826273" y="583631"/>
                  </a:cubicBezTo>
                  <a:cubicBezTo>
                    <a:pt x="840214" y="584173"/>
                    <a:pt x="852065" y="588253"/>
                    <a:pt x="863336" y="596854"/>
                  </a:cubicBezTo>
                  <a:cubicBezTo>
                    <a:pt x="882351" y="611362"/>
                    <a:pt x="902450" y="624459"/>
                    <a:pt x="922033" y="638236"/>
                  </a:cubicBezTo>
                  <a:cubicBezTo>
                    <a:pt x="926302" y="641246"/>
                    <a:pt x="930470" y="644444"/>
                    <a:pt x="934387" y="647882"/>
                  </a:cubicBezTo>
                  <a:cubicBezTo>
                    <a:pt x="936868" y="650061"/>
                    <a:pt x="937233" y="653121"/>
                    <a:pt x="935067" y="655829"/>
                  </a:cubicBezTo>
                  <a:cubicBezTo>
                    <a:pt x="932737" y="658738"/>
                    <a:pt x="930181" y="661483"/>
                    <a:pt x="927561" y="664128"/>
                  </a:cubicBezTo>
                  <a:cubicBezTo>
                    <a:pt x="900775" y="691304"/>
                    <a:pt x="873599" y="718115"/>
                    <a:pt x="847342" y="745795"/>
                  </a:cubicBezTo>
                  <a:cubicBezTo>
                    <a:pt x="839257" y="754308"/>
                    <a:pt x="830681" y="757394"/>
                    <a:pt x="819574" y="756600"/>
                  </a:cubicBezTo>
                  <a:close/>
                  <a:moveTo>
                    <a:pt x="804248" y="926812"/>
                  </a:moveTo>
                  <a:cubicBezTo>
                    <a:pt x="801742" y="921422"/>
                    <a:pt x="799362" y="915881"/>
                    <a:pt x="797838" y="910151"/>
                  </a:cubicBezTo>
                  <a:cubicBezTo>
                    <a:pt x="793241" y="892847"/>
                    <a:pt x="788771" y="875506"/>
                    <a:pt x="784879" y="858039"/>
                  </a:cubicBezTo>
                  <a:cubicBezTo>
                    <a:pt x="782147" y="845761"/>
                    <a:pt x="784741" y="834377"/>
                    <a:pt x="793090" y="824491"/>
                  </a:cubicBezTo>
                  <a:cubicBezTo>
                    <a:pt x="803681" y="811935"/>
                    <a:pt x="813252" y="798435"/>
                    <a:pt x="824661" y="786686"/>
                  </a:cubicBezTo>
                  <a:cubicBezTo>
                    <a:pt x="856422" y="754006"/>
                    <a:pt x="889215" y="722321"/>
                    <a:pt x="920988" y="689667"/>
                  </a:cubicBezTo>
                  <a:cubicBezTo>
                    <a:pt x="941804" y="668271"/>
                    <a:pt x="962684" y="646749"/>
                    <a:pt x="981574" y="623678"/>
                  </a:cubicBezTo>
                  <a:cubicBezTo>
                    <a:pt x="1012415" y="585986"/>
                    <a:pt x="1049956" y="560258"/>
                    <a:pt x="1097319" y="547425"/>
                  </a:cubicBezTo>
                  <a:cubicBezTo>
                    <a:pt x="1141963" y="535336"/>
                    <a:pt x="1185863" y="520451"/>
                    <a:pt x="1230103" y="506888"/>
                  </a:cubicBezTo>
                  <a:cubicBezTo>
                    <a:pt x="1232105" y="506270"/>
                    <a:pt x="1234334" y="506422"/>
                    <a:pt x="1241651" y="505716"/>
                  </a:cubicBezTo>
                  <a:cubicBezTo>
                    <a:pt x="1222006" y="522969"/>
                    <a:pt x="1206478" y="536860"/>
                    <a:pt x="1190661" y="550435"/>
                  </a:cubicBezTo>
                  <a:cubicBezTo>
                    <a:pt x="1139079" y="594726"/>
                    <a:pt x="1086628" y="638060"/>
                    <a:pt x="1038622" y="686330"/>
                  </a:cubicBezTo>
                  <a:cubicBezTo>
                    <a:pt x="1005955" y="719173"/>
                    <a:pt x="974371" y="753087"/>
                    <a:pt x="941490" y="785703"/>
                  </a:cubicBezTo>
                  <a:cubicBezTo>
                    <a:pt x="899000" y="827841"/>
                    <a:pt x="858021" y="871275"/>
                    <a:pt x="820405" y="917832"/>
                  </a:cubicBezTo>
                  <a:cubicBezTo>
                    <a:pt x="817597" y="921308"/>
                    <a:pt x="814713" y="924784"/>
                    <a:pt x="811502" y="927895"/>
                  </a:cubicBezTo>
                  <a:cubicBezTo>
                    <a:pt x="808970" y="930350"/>
                    <a:pt x="805784" y="930124"/>
                    <a:pt x="804248" y="926824"/>
                  </a:cubicBezTo>
                  <a:close/>
                  <a:moveTo>
                    <a:pt x="970618" y="1213435"/>
                  </a:moveTo>
                  <a:cubicBezTo>
                    <a:pt x="971953" y="1227326"/>
                    <a:pt x="970895" y="1227968"/>
                    <a:pt x="958465" y="1223661"/>
                  </a:cubicBezTo>
                  <a:cubicBezTo>
                    <a:pt x="947547" y="1219883"/>
                    <a:pt x="941414" y="1211899"/>
                    <a:pt x="937346" y="1202051"/>
                  </a:cubicBezTo>
                  <a:cubicBezTo>
                    <a:pt x="935105" y="1196636"/>
                    <a:pt x="933644" y="1190591"/>
                    <a:pt x="933317" y="1184735"/>
                  </a:cubicBezTo>
                  <a:cubicBezTo>
                    <a:pt x="931062" y="1145129"/>
                    <a:pt x="942459" y="1109616"/>
                    <a:pt x="966601" y="1078221"/>
                  </a:cubicBezTo>
                  <a:cubicBezTo>
                    <a:pt x="969296" y="1074707"/>
                    <a:pt x="972721" y="1071698"/>
                    <a:pt x="976109" y="1068801"/>
                  </a:cubicBezTo>
                  <a:cubicBezTo>
                    <a:pt x="977708" y="1067441"/>
                    <a:pt x="980025" y="1066912"/>
                    <a:pt x="981410" y="1066282"/>
                  </a:cubicBezTo>
                  <a:cubicBezTo>
                    <a:pt x="982896" y="1066282"/>
                    <a:pt x="983728" y="1066068"/>
                    <a:pt x="984382" y="1066320"/>
                  </a:cubicBezTo>
                  <a:cubicBezTo>
                    <a:pt x="994079" y="1070086"/>
                    <a:pt x="1003814" y="1073775"/>
                    <a:pt x="1013347" y="1077919"/>
                  </a:cubicBezTo>
                  <a:cubicBezTo>
                    <a:pt x="1014455" y="1078397"/>
                    <a:pt x="1015349" y="1081873"/>
                    <a:pt x="1014745" y="1083309"/>
                  </a:cubicBezTo>
                  <a:cubicBezTo>
                    <a:pt x="1013637" y="1085966"/>
                    <a:pt x="1011433" y="1088207"/>
                    <a:pt x="1009556" y="1090512"/>
                  </a:cubicBezTo>
                  <a:cubicBezTo>
                    <a:pt x="985113" y="1120484"/>
                    <a:pt x="973905" y="1155645"/>
                    <a:pt x="969661" y="1193387"/>
                  </a:cubicBezTo>
                  <a:cubicBezTo>
                    <a:pt x="968918" y="1199960"/>
                    <a:pt x="969963" y="1206773"/>
                    <a:pt x="970605" y="1213435"/>
                  </a:cubicBezTo>
                  <a:close/>
                  <a:moveTo>
                    <a:pt x="1022918" y="1123129"/>
                  </a:moveTo>
                  <a:cubicBezTo>
                    <a:pt x="1026784" y="1116782"/>
                    <a:pt x="1029857" y="1109805"/>
                    <a:pt x="1034567" y="1104176"/>
                  </a:cubicBezTo>
                  <a:cubicBezTo>
                    <a:pt x="1038811" y="1099088"/>
                    <a:pt x="1040612" y="1090147"/>
                    <a:pt x="1050258" y="1091494"/>
                  </a:cubicBezTo>
                  <a:cubicBezTo>
                    <a:pt x="1052109" y="1099252"/>
                    <a:pt x="1044503" y="1102702"/>
                    <a:pt x="1042387" y="1108671"/>
                  </a:cubicBezTo>
                  <a:cubicBezTo>
                    <a:pt x="1041405" y="1111442"/>
                    <a:pt x="1039919" y="1114036"/>
                    <a:pt x="1038786" y="1116769"/>
                  </a:cubicBezTo>
                  <a:cubicBezTo>
                    <a:pt x="1038584" y="1117260"/>
                    <a:pt x="1039012" y="1118557"/>
                    <a:pt x="1039214" y="1118570"/>
                  </a:cubicBezTo>
                  <a:cubicBezTo>
                    <a:pt x="1040473" y="1118658"/>
                    <a:pt x="1042337" y="1118985"/>
                    <a:pt x="1042916" y="1118305"/>
                  </a:cubicBezTo>
                  <a:cubicBezTo>
                    <a:pt x="1049175" y="1110976"/>
                    <a:pt x="1055169" y="1103433"/>
                    <a:pt x="1061416" y="1096091"/>
                  </a:cubicBezTo>
                  <a:cubicBezTo>
                    <a:pt x="1062234" y="1095121"/>
                    <a:pt x="1064060" y="1095008"/>
                    <a:pt x="1065420" y="1094504"/>
                  </a:cubicBezTo>
                  <a:cubicBezTo>
                    <a:pt x="1065937" y="1096355"/>
                    <a:pt x="1066856" y="1098219"/>
                    <a:pt x="1066831" y="1100070"/>
                  </a:cubicBezTo>
                  <a:cubicBezTo>
                    <a:pt x="1066818" y="1101380"/>
                    <a:pt x="1065219" y="1102601"/>
                    <a:pt x="1064891" y="1103987"/>
                  </a:cubicBezTo>
                  <a:cubicBezTo>
                    <a:pt x="1064274" y="1106619"/>
                    <a:pt x="1064060" y="1109351"/>
                    <a:pt x="1063670" y="1112034"/>
                  </a:cubicBezTo>
                  <a:cubicBezTo>
                    <a:pt x="1065798" y="1111870"/>
                    <a:pt x="1067914" y="1111606"/>
                    <a:pt x="1070042" y="1111555"/>
                  </a:cubicBezTo>
                  <a:cubicBezTo>
                    <a:pt x="1076414" y="1111392"/>
                    <a:pt x="1077674" y="1112588"/>
                    <a:pt x="1075583" y="1116870"/>
                  </a:cubicBezTo>
                  <a:cubicBezTo>
                    <a:pt x="1073304" y="1121542"/>
                    <a:pt x="1070332" y="1125937"/>
                    <a:pt x="1068581" y="1130773"/>
                  </a:cubicBezTo>
                  <a:cubicBezTo>
                    <a:pt x="1066780" y="1135760"/>
                    <a:pt x="1061428" y="1140331"/>
                    <a:pt x="1065660" y="1146502"/>
                  </a:cubicBezTo>
                  <a:cubicBezTo>
                    <a:pt x="1068972" y="1142598"/>
                    <a:pt x="1072548" y="1138895"/>
                    <a:pt x="1075533" y="1134765"/>
                  </a:cubicBezTo>
                  <a:cubicBezTo>
                    <a:pt x="1082900" y="1124552"/>
                    <a:pt x="1089952" y="1114099"/>
                    <a:pt x="1097319" y="1103886"/>
                  </a:cubicBezTo>
                  <a:cubicBezTo>
                    <a:pt x="1097974" y="1102992"/>
                    <a:pt x="1100014" y="1103093"/>
                    <a:pt x="1101412" y="1102740"/>
                  </a:cubicBezTo>
                  <a:cubicBezTo>
                    <a:pt x="1101815" y="1104541"/>
                    <a:pt x="1103150" y="1106883"/>
                    <a:pt x="1102470" y="1108054"/>
                  </a:cubicBezTo>
                  <a:cubicBezTo>
                    <a:pt x="1097231" y="1117033"/>
                    <a:pt x="1091400" y="1125672"/>
                    <a:pt x="1086187" y="1134664"/>
                  </a:cubicBezTo>
                  <a:cubicBezTo>
                    <a:pt x="1083328" y="1139601"/>
                    <a:pt x="1079638" y="1144449"/>
                    <a:pt x="1080595" y="1150758"/>
                  </a:cubicBezTo>
                  <a:cubicBezTo>
                    <a:pt x="1088844" y="1148882"/>
                    <a:pt x="1090796" y="1140986"/>
                    <a:pt x="1093957" y="1135080"/>
                  </a:cubicBezTo>
                  <a:cubicBezTo>
                    <a:pt x="1098868" y="1125937"/>
                    <a:pt x="1106374" y="1121680"/>
                    <a:pt x="1115554" y="1118696"/>
                  </a:cubicBezTo>
                  <a:cubicBezTo>
                    <a:pt x="1120881" y="1116958"/>
                    <a:pt x="1119672" y="1120194"/>
                    <a:pt x="1119383" y="1122940"/>
                  </a:cubicBezTo>
                  <a:cubicBezTo>
                    <a:pt x="1119232" y="1124363"/>
                    <a:pt x="1118841" y="1125773"/>
                    <a:pt x="1118552" y="1127184"/>
                  </a:cubicBezTo>
                  <a:cubicBezTo>
                    <a:pt x="1120340" y="1126755"/>
                    <a:pt x="1122556" y="1126844"/>
                    <a:pt x="1123803" y="1125786"/>
                  </a:cubicBezTo>
                  <a:cubicBezTo>
                    <a:pt x="1125994" y="1123909"/>
                    <a:pt x="1127392" y="1121126"/>
                    <a:pt x="1129495" y="1119124"/>
                  </a:cubicBezTo>
                  <a:cubicBezTo>
                    <a:pt x="1131724" y="1117008"/>
                    <a:pt x="1132455" y="1111341"/>
                    <a:pt x="1137164" y="1114653"/>
                  </a:cubicBezTo>
                  <a:cubicBezTo>
                    <a:pt x="1138033" y="1115270"/>
                    <a:pt x="1135905" y="1119791"/>
                    <a:pt x="1135641" y="1122562"/>
                  </a:cubicBezTo>
                  <a:cubicBezTo>
                    <a:pt x="1135527" y="1123746"/>
                    <a:pt x="1136661" y="1125043"/>
                    <a:pt x="1137240" y="1126290"/>
                  </a:cubicBezTo>
                  <a:cubicBezTo>
                    <a:pt x="1137895" y="1125962"/>
                    <a:pt x="1138550" y="1125647"/>
                    <a:pt x="1139192" y="1125282"/>
                  </a:cubicBezTo>
                  <a:cubicBezTo>
                    <a:pt x="1142025" y="1123695"/>
                    <a:pt x="1144859" y="1122083"/>
                    <a:pt x="1147705" y="1120484"/>
                  </a:cubicBezTo>
                  <a:cubicBezTo>
                    <a:pt x="1147289" y="1123040"/>
                    <a:pt x="1146836" y="1125597"/>
                    <a:pt x="1146534" y="1128166"/>
                  </a:cubicBezTo>
                  <a:cubicBezTo>
                    <a:pt x="1146383" y="1129413"/>
                    <a:pt x="1146584" y="1130697"/>
                    <a:pt x="1146622" y="1131957"/>
                  </a:cubicBezTo>
                  <a:cubicBezTo>
                    <a:pt x="1147894" y="1131717"/>
                    <a:pt x="1149644" y="1131919"/>
                    <a:pt x="1150362" y="1131151"/>
                  </a:cubicBezTo>
                  <a:cubicBezTo>
                    <a:pt x="1154354" y="1126894"/>
                    <a:pt x="1158006" y="1122323"/>
                    <a:pt x="1161998" y="1118066"/>
                  </a:cubicBezTo>
                  <a:cubicBezTo>
                    <a:pt x="1162754" y="1117260"/>
                    <a:pt x="1164555" y="1117436"/>
                    <a:pt x="1165865" y="1117159"/>
                  </a:cubicBezTo>
                  <a:cubicBezTo>
                    <a:pt x="1166079" y="1118494"/>
                    <a:pt x="1166935" y="1120157"/>
                    <a:pt x="1166431" y="1121101"/>
                  </a:cubicBezTo>
                  <a:cubicBezTo>
                    <a:pt x="1160235" y="1132712"/>
                    <a:pt x="1153737" y="1144159"/>
                    <a:pt x="1147567" y="1155783"/>
                  </a:cubicBezTo>
                  <a:cubicBezTo>
                    <a:pt x="1145627" y="1159423"/>
                    <a:pt x="1144305" y="1163389"/>
                    <a:pt x="1142756" y="1167230"/>
                  </a:cubicBezTo>
                  <a:cubicBezTo>
                    <a:pt x="1145589" y="1165505"/>
                    <a:pt x="1149166" y="1164296"/>
                    <a:pt x="1150891" y="1161803"/>
                  </a:cubicBezTo>
                  <a:cubicBezTo>
                    <a:pt x="1158422" y="1150897"/>
                    <a:pt x="1165248" y="1139525"/>
                    <a:pt x="1172564" y="1128456"/>
                  </a:cubicBezTo>
                  <a:cubicBezTo>
                    <a:pt x="1174970" y="1124804"/>
                    <a:pt x="1177916" y="1121479"/>
                    <a:pt x="1180914" y="1118280"/>
                  </a:cubicBezTo>
                  <a:cubicBezTo>
                    <a:pt x="1181442" y="1117713"/>
                    <a:pt x="1183873" y="1118079"/>
                    <a:pt x="1184641" y="1118822"/>
                  </a:cubicBezTo>
                  <a:cubicBezTo>
                    <a:pt x="1185485" y="1119640"/>
                    <a:pt x="1186140" y="1121794"/>
                    <a:pt x="1185636" y="1122663"/>
                  </a:cubicBezTo>
                  <a:cubicBezTo>
                    <a:pt x="1183105" y="1127146"/>
                    <a:pt x="1180082" y="1131339"/>
                    <a:pt x="1177413" y="1135747"/>
                  </a:cubicBezTo>
                  <a:cubicBezTo>
                    <a:pt x="1172829" y="1143303"/>
                    <a:pt x="1168106" y="1150784"/>
                    <a:pt x="1164013" y="1158591"/>
                  </a:cubicBezTo>
                  <a:cubicBezTo>
                    <a:pt x="1162452" y="1161576"/>
                    <a:pt x="1162276" y="1165278"/>
                    <a:pt x="1161558" y="1168704"/>
                  </a:cubicBezTo>
                  <a:cubicBezTo>
                    <a:pt x="1167275" y="1167722"/>
                    <a:pt x="1168849" y="1162445"/>
                    <a:pt x="1171620" y="1158478"/>
                  </a:cubicBezTo>
                  <a:cubicBezTo>
                    <a:pt x="1178798" y="1148189"/>
                    <a:pt x="1185674" y="1137674"/>
                    <a:pt x="1193117" y="1127587"/>
                  </a:cubicBezTo>
                  <a:cubicBezTo>
                    <a:pt x="1195131" y="1124854"/>
                    <a:pt x="1198532" y="1122801"/>
                    <a:pt x="1201718" y="1121403"/>
                  </a:cubicBezTo>
                  <a:cubicBezTo>
                    <a:pt x="1203216" y="1120749"/>
                    <a:pt x="1206289" y="1121844"/>
                    <a:pt x="1207599" y="1123179"/>
                  </a:cubicBezTo>
                  <a:cubicBezTo>
                    <a:pt x="1208694" y="1124300"/>
                    <a:pt x="1209009" y="1127184"/>
                    <a:pt x="1208405" y="1128808"/>
                  </a:cubicBezTo>
                  <a:cubicBezTo>
                    <a:pt x="1206692" y="1133329"/>
                    <a:pt x="1204388" y="1137623"/>
                    <a:pt x="1202284" y="1141993"/>
                  </a:cubicBezTo>
                  <a:cubicBezTo>
                    <a:pt x="1210055" y="1140847"/>
                    <a:pt x="1212296" y="1132183"/>
                    <a:pt x="1218895" y="1129488"/>
                  </a:cubicBezTo>
                  <a:cubicBezTo>
                    <a:pt x="1220167" y="1128972"/>
                    <a:pt x="1222862" y="1128770"/>
                    <a:pt x="1222975" y="1129110"/>
                  </a:cubicBezTo>
                  <a:cubicBezTo>
                    <a:pt x="1223567" y="1130785"/>
                    <a:pt x="1224323" y="1133165"/>
                    <a:pt x="1223567" y="1134437"/>
                  </a:cubicBezTo>
                  <a:cubicBezTo>
                    <a:pt x="1216112" y="1146930"/>
                    <a:pt x="1208380" y="1159259"/>
                    <a:pt x="1200735" y="1171638"/>
                  </a:cubicBezTo>
                  <a:cubicBezTo>
                    <a:pt x="1206415" y="1172860"/>
                    <a:pt x="1208405" y="1168313"/>
                    <a:pt x="1211049" y="1164938"/>
                  </a:cubicBezTo>
                  <a:cubicBezTo>
                    <a:pt x="1218391" y="1155531"/>
                    <a:pt x="1225519" y="1145948"/>
                    <a:pt x="1233050" y="1136679"/>
                  </a:cubicBezTo>
                  <a:cubicBezTo>
                    <a:pt x="1233982" y="1135533"/>
                    <a:pt x="1236841" y="1135936"/>
                    <a:pt x="1238792" y="1135634"/>
                  </a:cubicBezTo>
                  <a:cubicBezTo>
                    <a:pt x="1238578" y="1137598"/>
                    <a:pt x="1238767" y="1139714"/>
                    <a:pt x="1238049" y="1141464"/>
                  </a:cubicBezTo>
                  <a:cubicBezTo>
                    <a:pt x="1237218" y="1143492"/>
                    <a:pt x="1235430" y="1145091"/>
                    <a:pt x="1234347" y="1147043"/>
                  </a:cubicBezTo>
                  <a:cubicBezTo>
                    <a:pt x="1231614" y="1151992"/>
                    <a:pt x="1229045" y="1157030"/>
                    <a:pt x="1224285" y="1166084"/>
                  </a:cubicBezTo>
                  <a:cubicBezTo>
                    <a:pt x="1235518" y="1159523"/>
                    <a:pt x="1238881" y="1151841"/>
                    <a:pt x="1244170" y="1146111"/>
                  </a:cubicBezTo>
                  <a:cubicBezTo>
                    <a:pt x="1245681" y="1144474"/>
                    <a:pt x="1247154" y="1142699"/>
                    <a:pt x="1248955" y="1141439"/>
                  </a:cubicBezTo>
                  <a:cubicBezTo>
                    <a:pt x="1249925" y="1140759"/>
                    <a:pt x="1251915" y="1140457"/>
                    <a:pt x="1252809" y="1141011"/>
                  </a:cubicBezTo>
                  <a:cubicBezTo>
                    <a:pt x="1253690" y="1141565"/>
                    <a:pt x="1254169" y="1143416"/>
                    <a:pt x="1254131" y="1144676"/>
                  </a:cubicBezTo>
                  <a:cubicBezTo>
                    <a:pt x="1254043" y="1147383"/>
                    <a:pt x="1253514" y="1150078"/>
                    <a:pt x="1253161" y="1152773"/>
                  </a:cubicBezTo>
                  <a:cubicBezTo>
                    <a:pt x="1255403" y="1151338"/>
                    <a:pt x="1257682" y="1149940"/>
                    <a:pt x="1259886" y="1148441"/>
                  </a:cubicBezTo>
                  <a:cubicBezTo>
                    <a:pt x="1261712" y="1147207"/>
                    <a:pt x="1263337" y="1145545"/>
                    <a:pt x="1265327" y="1144714"/>
                  </a:cubicBezTo>
                  <a:cubicBezTo>
                    <a:pt x="1266296" y="1144311"/>
                    <a:pt x="1268311" y="1145003"/>
                    <a:pt x="1269079" y="1145872"/>
                  </a:cubicBezTo>
                  <a:cubicBezTo>
                    <a:pt x="1269885" y="1146804"/>
                    <a:pt x="1270490" y="1149033"/>
                    <a:pt x="1269948" y="1149839"/>
                  </a:cubicBezTo>
                  <a:cubicBezTo>
                    <a:pt x="1247431" y="1182997"/>
                    <a:pt x="1215671" y="1202580"/>
                    <a:pt x="1177262" y="1211924"/>
                  </a:cubicBezTo>
                  <a:cubicBezTo>
                    <a:pt x="1172451" y="1213095"/>
                    <a:pt x="1166897" y="1212440"/>
                    <a:pt x="1161923" y="1211433"/>
                  </a:cubicBezTo>
                  <a:cubicBezTo>
                    <a:pt x="1114975" y="1201975"/>
                    <a:pt x="1068909" y="1189218"/>
                    <a:pt x="1023334" y="1174534"/>
                  </a:cubicBezTo>
                  <a:cubicBezTo>
                    <a:pt x="1015072" y="1171877"/>
                    <a:pt x="1010388" y="1167344"/>
                    <a:pt x="1008398" y="1159674"/>
                  </a:cubicBezTo>
                  <a:cubicBezTo>
                    <a:pt x="1002869" y="1138367"/>
                    <a:pt x="1006333" y="1119111"/>
                    <a:pt x="1021835" y="1102891"/>
                  </a:cubicBezTo>
                  <a:cubicBezTo>
                    <a:pt x="1019681" y="1111694"/>
                    <a:pt x="1017515" y="1120497"/>
                    <a:pt x="1015299" y="1129501"/>
                  </a:cubicBezTo>
                  <a:cubicBezTo>
                    <a:pt x="1020676" y="1130118"/>
                    <a:pt x="1021243" y="1125912"/>
                    <a:pt x="1022943" y="1123116"/>
                  </a:cubicBezTo>
                  <a:close/>
                  <a:moveTo>
                    <a:pt x="1023044" y="1100927"/>
                  </a:moveTo>
                  <a:cubicBezTo>
                    <a:pt x="1024908" y="1096809"/>
                    <a:pt x="1026721" y="1092640"/>
                    <a:pt x="1028799" y="1088636"/>
                  </a:cubicBezTo>
                  <a:cubicBezTo>
                    <a:pt x="1029366" y="1087540"/>
                    <a:pt x="1031028" y="1087011"/>
                    <a:pt x="1032199" y="1086218"/>
                  </a:cubicBezTo>
                  <a:cubicBezTo>
                    <a:pt x="1032388" y="1088044"/>
                    <a:pt x="1033421" y="1090600"/>
                    <a:pt x="1032602" y="1091557"/>
                  </a:cubicBezTo>
                  <a:cubicBezTo>
                    <a:pt x="1029706" y="1094932"/>
                    <a:pt x="1026318" y="1097879"/>
                    <a:pt x="1023044" y="1100927"/>
                  </a:cubicBezTo>
                  <a:close/>
                  <a:moveTo>
                    <a:pt x="1148335" y="1119514"/>
                  </a:moveTo>
                  <a:cubicBezTo>
                    <a:pt x="1148373" y="1118394"/>
                    <a:pt x="1148360" y="1117260"/>
                    <a:pt x="1148612" y="1116190"/>
                  </a:cubicBezTo>
                  <a:cubicBezTo>
                    <a:pt x="1148738" y="1115673"/>
                    <a:pt x="1149670" y="1115359"/>
                    <a:pt x="1150236" y="1114956"/>
                  </a:cubicBezTo>
                  <a:cubicBezTo>
                    <a:pt x="1150627" y="1116039"/>
                    <a:pt x="1151647" y="1117676"/>
                    <a:pt x="1151282" y="1118091"/>
                  </a:cubicBezTo>
                  <a:cubicBezTo>
                    <a:pt x="1150614" y="1118847"/>
                    <a:pt x="1149418" y="1119137"/>
                    <a:pt x="1148335" y="1119514"/>
                  </a:cubicBezTo>
                  <a:close/>
                  <a:moveTo>
                    <a:pt x="1116675" y="1232804"/>
                  </a:moveTo>
                  <a:cubicBezTo>
                    <a:pt x="1113779" y="1234957"/>
                    <a:pt x="1110857" y="1237715"/>
                    <a:pt x="1109308" y="1240863"/>
                  </a:cubicBezTo>
                  <a:cubicBezTo>
                    <a:pt x="1107747" y="1244037"/>
                    <a:pt x="1107117" y="1248092"/>
                    <a:pt x="1107394" y="1251668"/>
                  </a:cubicBezTo>
                  <a:cubicBezTo>
                    <a:pt x="1108275" y="1263305"/>
                    <a:pt x="1115000" y="1270823"/>
                    <a:pt x="1125692" y="1274777"/>
                  </a:cubicBezTo>
                  <a:cubicBezTo>
                    <a:pt x="1135351" y="1278354"/>
                    <a:pt x="1141018" y="1275583"/>
                    <a:pt x="1155677" y="1260496"/>
                  </a:cubicBezTo>
                  <a:cubicBezTo>
                    <a:pt x="1158963" y="1270281"/>
                    <a:pt x="1159291" y="1279663"/>
                    <a:pt x="1156722" y="1289121"/>
                  </a:cubicBezTo>
                  <a:cubicBezTo>
                    <a:pt x="1153876" y="1299649"/>
                    <a:pt x="1145640" y="1306852"/>
                    <a:pt x="1135401" y="1304938"/>
                  </a:cubicBezTo>
                  <a:cubicBezTo>
                    <a:pt x="1121549" y="1302331"/>
                    <a:pt x="1107419" y="1298956"/>
                    <a:pt x="1094788" y="1292975"/>
                  </a:cubicBezTo>
                  <a:cubicBezTo>
                    <a:pt x="1088391" y="1289940"/>
                    <a:pt x="1083907" y="1280986"/>
                    <a:pt x="1080570" y="1273770"/>
                  </a:cubicBezTo>
                  <a:cubicBezTo>
                    <a:pt x="1075759" y="1263380"/>
                    <a:pt x="1075470" y="1251946"/>
                    <a:pt x="1079122" y="1240914"/>
                  </a:cubicBezTo>
                  <a:cubicBezTo>
                    <a:pt x="1087408" y="1215891"/>
                    <a:pt x="1093718" y="1215211"/>
                    <a:pt x="1112885" y="1222389"/>
                  </a:cubicBezTo>
                  <a:cubicBezTo>
                    <a:pt x="1116990" y="1223925"/>
                    <a:pt x="1121020" y="1225688"/>
                    <a:pt x="1127279" y="1228245"/>
                  </a:cubicBezTo>
                  <a:cubicBezTo>
                    <a:pt x="1122355" y="1230272"/>
                    <a:pt x="1119093" y="1230978"/>
                    <a:pt x="1116663" y="1232791"/>
                  </a:cubicBezTo>
                  <a:close/>
                  <a:moveTo>
                    <a:pt x="1137404" y="1246707"/>
                  </a:moveTo>
                  <a:cubicBezTo>
                    <a:pt x="1139494" y="1249528"/>
                    <a:pt x="1140779" y="1252940"/>
                    <a:pt x="1141560" y="1254452"/>
                  </a:cubicBezTo>
                  <a:cubicBezTo>
                    <a:pt x="1142025" y="1261328"/>
                    <a:pt x="1135867" y="1266680"/>
                    <a:pt x="1131309" y="1264665"/>
                  </a:cubicBezTo>
                  <a:cubicBezTo>
                    <a:pt x="1127594" y="1263028"/>
                    <a:pt x="1123916" y="1260093"/>
                    <a:pt x="1121599" y="1256781"/>
                  </a:cubicBezTo>
                  <a:cubicBezTo>
                    <a:pt x="1118489" y="1252323"/>
                    <a:pt x="1120239" y="1245334"/>
                    <a:pt x="1123916" y="1242941"/>
                  </a:cubicBezTo>
                  <a:cubicBezTo>
                    <a:pt x="1127732" y="1240448"/>
                    <a:pt x="1133840" y="1241909"/>
                    <a:pt x="1137404" y="1246719"/>
                  </a:cubicBezTo>
                  <a:close/>
                  <a:moveTo>
                    <a:pt x="1077308" y="1203134"/>
                  </a:moveTo>
                  <a:lnTo>
                    <a:pt x="1075432" y="1203512"/>
                  </a:lnTo>
                  <a:lnTo>
                    <a:pt x="1075709" y="1202202"/>
                  </a:lnTo>
                  <a:lnTo>
                    <a:pt x="1077308" y="1203147"/>
                  </a:lnTo>
                  <a:close/>
                  <a:moveTo>
                    <a:pt x="1059766" y="1198197"/>
                  </a:moveTo>
                  <a:cubicBezTo>
                    <a:pt x="1058645" y="1198374"/>
                    <a:pt x="1057461" y="1198877"/>
                    <a:pt x="1056441" y="1198638"/>
                  </a:cubicBezTo>
                  <a:cubicBezTo>
                    <a:pt x="1055346" y="1198386"/>
                    <a:pt x="1054351" y="1197731"/>
                    <a:pt x="1053343" y="1197139"/>
                  </a:cubicBezTo>
                  <a:cubicBezTo>
                    <a:pt x="1054363" y="1197077"/>
                    <a:pt x="1055384" y="1197014"/>
                    <a:pt x="1056391" y="1197139"/>
                  </a:cubicBezTo>
                  <a:cubicBezTo>
                    <a:pt x="1057550" y="1197278"/>
                    <a:pt x="1058645" y="1197832"/>
                    <a:pt x="1059779" y="1198197"/>
                  </a:cubicBezTo>
                  <a:close/>
                  <a:moveTo>
                    <a:pt x="1051681" y="1196686"/>
                  </a:moveTo>
                  <a:cubicBezTo>
                    <a:pt x="1046216" y="1196094"/>
                    <a:pt x="1040737" y="1195779"/>
                    <a:pt x="1035461" y="1194545"/>
                  </a:cubicBezTo>
                  <a:cubicBezTo>
                    <a:pt x="1025663" y="1192228"/>
                    <a:pt x="1017339" y="1194659"/>
                    <a:pt x="1009821" y="1200703"/>
                  </a:cubicBezTo>
                  <a:cubicBezTo>
                    <a:pt x="1010602" y="1187921"/>
                    <a:pt x="1013763" y="1184508"/>
                    <a:pt x="1024077" y="1186838"/>
                  </a:cubicBezTo>
                  <a:cubicBezTo>
                    <a:pt x="1033597" y="1188992"/>
                    <a:pt x="1043949" y="1189458"/>
                    <a:pt x="1051681" y="1196699"/>
                  </a:cubicBezTo>
                  <a:close/>
                  <a:moveTo>
                    <a:pt x="997051" y="1195011"/>
                  </a:moveTo>
                  <a:cubicBezTo>
                    <a:pt x="993160" y="1202403"/>
                    <a:pt x="993916" y="1212214"/>
                    <a:pt x="992329" y="1220903"/>
                  </a:cubicBezTo>
                  <a:cubicBezTo>
                    <a:pt x="992127" y="1222024"/>
                    <a:pt x="990528" y="1223334"/>
                    <a:pt x="989332" y="1223661"/>
                  </a:cubicBezTo>
                  <a:cubicBezTo>
                    <a:pt x="988639" y="1223850"/>
                    <a:pt x="986951" y="1222427"/>
                    <a:pt x="986574" y="1221419"/>
                  </a:cubicBezTo>
                  <a:cubicBezTo>
                    <a:pt x="980693" y="1205640"/>
                    <a:pt x="981574" y="1189483"/>
                    <a:pt x="984811" y="1173426"/>
                  </a:cubicBezTo>
                  <a:cubicBezTo>
                    <a:pt x="986183" y="1166626"/>
                    <a:pt x="986095" y="1158831"/>
                    <a:pt x="992933" y="1153164"/>
                  </a:cubicBezTo>
                  <a:cubicBezTo>
                    <a:pt x="993941" y="1155997"/>
                    <a:pt x="994407" y="1158151"/>
                    <a:pt x="995414" y="1160027"/>
                  </a:cubicBezTo>
                  <a:cubicBezTo>
                    <a:pt x="1001560" y="1171449"/>
                    <a:pt x="1003776" y="1182267"/>
                    <a:pt x="997051" y="1195024"/>
                  </a:cubicBezTo>
                  <a:close/>
                  <a:moveTo>
                    <a:pt x="1007353" y="1257084"/>
                  </a:moveTo>
                  <a:cubicBezTo>
                    <a:pt x="1007050" y="1257638"/>
                    <a:pt x="1006257" y="1257915"/>
                    <a:pt x="1005678" y="1258318"/>
                  </a:cubicBezTo>
                  <a:cubicBezTo>
                    <a:pt x="1005678" y="1257701"/>
                    <a:pt x="1005527" y="1257033"/>
                    <a:pt x="1005703" y="1256467"/>
                  </a:cubicBezTo>
                  <a:cubicBezTo>
                    <a:pt x="1005841" y="1256051"/>
                    <a:pt x="1006395" y="1255761"/>
                    <a:pt x="1006761" y="1255421"/>
                  </a:cubicBezTo>
                  <a:cubicBezTo>
                    <a:pt x="1006987" y="1255988"/>
                    <a:pt x="1007542" y="1256744"/>
                    <a:pt x="1007353" y="1257084"/>
                  </a:cubicBezTo>
                  <a:close/>
                  <a:moveTo>
                    <a:pt x="1004998" y="1242412"/>
                  </a:moveTo>
                  <a:cubicBezTo>
                    <a:pt x="1003298" y="1241556"/>
                    <a:pt x="1002857" y="1236934"/>
                    <a:pt x="1002932" y="1234076"/>
                  </a:cubicBezTo>
                  <a:cubicBezTo>
                    <a:pt x="1003197" y="1223900"/>
                    <a:pt x="1003990" y="1213775"/>
                    <a:pt x="1008373" y="1204431"/>
                  </a:cubicBezTo>
                  <a:cubicBezTo>
                    <a:pt x="1007227" y="1209141"/>
                    <a:pt x="1006610" y="1213813"/>
                    <a:pt x="1009959" y="1218372"/>
                  </a:cubicBezTo>
                  <a:cubicBezTo>
                    <a:pt x="1022339" y="1200615"/>
                    <a:pt x="1015740" y="1198462"/>
                    <a:pt x="1042702" y="1205124"/>
                  </a:cubicBezTo>
                  <a:cubicBezTo>
                    <a:pt x="1047777" y="1206383"/>
                    <a:pt x="1052978" y="1207126"/>
                    <a:pt x="1058016" y="1208473"/>
                  </a:cubicBezTo>
                  <a:cubicBezTo>
                    <a:pt x="1064438" y="1210186"/>
                    <a:pt x="1072725" y="1210425"/>
                    <a:pt x="1076679" y="1214619"/>
                  </a:cubicBezTo>
                  <a:cubicBezTo>
                    <a:pt x="1082081" y="1220362"/>
                    <a:pt x="1073593" y="1226180"/>
                    <a:pt x="1071730" y="1232111"/>
                  </a:cubicBezTo>
                  <a:cubicBezTo>
                    <a:pt x="1066566" y="1248596"/>
                    <a:pt x="1067813" y="1264501"/>
                    <a:pt x="1073581" y="1280469"/>
                  </a:cubicBezTo>
                  <a:cubicBezTo>
                    <a:pt x="1075231" y="1285028"/>
                    <a:pt x="1072586" y="1287975"/>
                    <a:pt x="1068128" y="1286741"/>
                  </a:cubicBezTo>
                  <a:cubicBezTo>
                    <a:pt x="1055912" y="1283366"/>
                    <a:pt x="1043533" y="1280318"/>
                    <a:pt x="1031733" y="1275785"/>
                  </a:cubicBezTo>
                  <a:cubicBezTo>
                    <a:pt x="1026570" y="1273795"/>
                    <a:pt x="1021344" y="1269299"/>
                    <a:pt x="1018523" y="1264526"/>
                  </a:cubicBezTo>
                  <a:cubicBezTo>
                    <a:pt x="1014140" y="1257134"/>
                    <a:pt x="1014418" y="1247160"/>
                    <a:pt x="1004998" y="1242425"/>
                  </a:cubicBezTo>
                  <a:close/>
                  <a:moveTo>
                    <a:pt x="1021016" y="1280809"/>
                  </a:moveTo>
                  <a:cubicBezTo>
                    <a:pt x="1018032" y="1280079"/>
                    <a:pt x="1015072" y="1279349"/>
                    <a:pt x="1012100" y="1278618"/>
                  </a:cubicBezTo>
                  <a:cubicBezTo>
                    <a:pt x="1015601" y="1277271"/>
                    <a:pt x="1018573" y="1277976"/>
                    <a:pt x="1021016" y="1280809"/>
                  </a:cubicBezTo>
                  <a:close/>
                  <a:moveTo>
                    <a:pt x="1022591" y="1281842"/>
                  </a:moveTo>
                  <a:cubicBezTo>
                    <a:pt x="1025814" y="1282724"/>
                    <a:pt x="1029038" y="1283605"/>
                    <a:pt x="1032275" y="1284487"/>
                  </a:cubicBezTo>
                  <a:cubicBezTo>
                    <a:pt x="1028598" y="1285192"/>
                    <a:pt x="1024958" y="1285733"/>
                    <a:pt x="1022591" y="1281842"/>
                  </a:cubicBezTo>
                  <a:close/>
                  <a:moveTo>
                    <a:pt x="1033874" y="1285041"/>
                  </a:moveTo>
                  <a:cubicBezTo>
                    <a:pt x="1041984" y="1288038"/>
                    <a:pt x="1049981" y="1291123"/>
                    <a:pt x="1057978" y="1294221"/>
                  </a:cubicBezTo>
                  <a:cubicBezTo>
                    <a:pt x="1048293" y="1295531"/>
                    <a:pt x="1039768" y="1293793"/>
                    <a:pt x="1033874" y="1285041"/>
                  </a:cubicBezTo>
                  <a:close/>
                  <a:moveTo>
                    <a:pt x="1187059" y="1310177"/>
                  </a:moveTo>
                  <a:cubicBezTo>
                    <a:pt x="1185611" y="1325440"/>
                    <a:pt x="1179780" y="1329520"/>
                    <a:pt x="1164568" y="1327178"/>
                  </a:cubicBezTo>
                  <a:cubicBezTo>
                    <a:pt x="1152793" y="1325364"/>
                    <a:pt x="1140942" y="1323312"/>
                    <a:pt x="1129533" y="1319975"/>
                  </a:cubicBezTo>
                  <a:cubicBezTo>
                    <a:pt x="1108792" y="1313905"/>
                    <a:pt x="1088315" y="1306928"/>
                    <a:pt x="1067838" y="1299989"/>
                  </a:cubicBezTo>
                  <a:cubicBezTo>
                    <a:pt x="1064992" y="1299019"/>
                    <a:pt x="1062625" y="1296652"/>
                    <a:pt x="1060119" y="1294712"/>
                  </a:cubicBezTo>
                  <a:cubicBezTo>
                    <a:pt x="1081867" y="1297596"/>
                    <a:pt x="1102822" y="1303591"/>
                    <a:pt x="1123652" y="1310215"/>
                  </a:cubicBezTo>
                  <a:cubicBezTo>
                    <a:pt x="1136371" y="1314257"/>
                    <a:pt x="1149204" y="1317985"/>
                    <a:pt x="1162137" y="1321247"/>
                  </a:cubicBezTo>
                  <a:cubicBezTo>
                    <a:pt x="1168358" y="1322821"/>
                    <a:pt x="1174189" y="1320567"/>
                    <a:pt x="1177463" y="1314774"/>
                  </a:cubicBezTo>
                  <a:cubicBezTo>
                    <a:pt x="1181329" y="1307935"/>
                    <a:pt x="1181845" y="1300694"/>
                    <a:pt x="1177375" y="1293718"/>
                  </a:cubicBezTo>
                  <a:cubicBezTo>
                    <a:pt x="1177110" y="1293302"/>
                    <a:pt x="1175964" y="1293075"/>
                    <a:pt x="1175423" y="1293277"/>
                  </a:cubicBezTo>
                  <a:cubicBezTo>
                    <a:pt x="1174189" y="1293755"/>
                    <a:pt x="1172262" y="1294360"/>
                    <a:pt x="1172048" y="1295241"/>
                  </a:cubicBezTo>
                  <a:cubicBezTo>
                    <a:pt x="1171053" y="1299536"/>
                    <a:pt x="1171129" y="1304170"/>
                    <a:pt x="1169580" y="1308200"/>
                  </a:cubicBezTo>
                  <a:cubicBezTo>
                    <a:pt x="1168774" y="1310265"/>
                    <a:pt x="1165499" y="1311852"/>
                    <a:pt x="1163031" y="1312570"/>
                  </a:cubicBezTo>
                  <a:cubicBezTo>
                    <a:pt x="1161948" y="1312885"/>
                    <a:pt x="1160009" y="1310542"/>
                    <a:pt x="1158636" y="1309207"/>
                  </a:cubicBezTo>
                  <a:cubicBezTo>
                    <a:pt x="1158346" y="1308930"/>
                    <a:pt x="1158686" y="1307696"/>
                    <a:pt x="1159064" y="1307104"/>
                  </a:cubicBezTo>
                  <a:cubicBezTo>
                    <a:pt x="1170134" y="1289700"/>
                    <a:pt x="1168157" y="1270873"/>
                    <a:pt x="1165411" y="1251971"/>
                  </a:cubicBezTo>
                  <a:cubicBezTo>
                    <a:pt x="1167791" y="1255220"/>
                    <a:pt x="1170159" y="1258469"/>
                    <a:pt x="1172804" y="1261479"/>
                  </a:cubicBezTo>
                  <a:cubicBezTo>
                    <a:pt x="1173144" y="1261857"/>
                    <a:pt x="1176141" y="1260937"/>
                    <a:pt x="1176267" y="1260320"/>
                  </a:cubicBezTo>
                  <a:cubicBezTo>
                    <a:pt x="1178118" y="1250560"/>
                    <a:pt x="1172942" y="1237917"/>
                    <a:pt x="1164505" y="1233509"/>
                  </a:cubicBezTo>
                  <a:cubicBezTo>
                    <a:pt x="1158623" y="1230436"/>
                    <a:pt x="1152062" y="1228610"/>
                    <a:pt x="1145715" y="1226469"/>
                  </a:cubicBezTo>
                  <a:cubicBezTo>
                    <a:pt x="1127644" y="1220399"/>
                    <a:pt x="1109535" y="1214455"/>
                    <a:pt x="1092206" y="1205766"/>
                  </a:cubicBezTo>
                  <a:cubicBezTo>
                    <a:pt x="1097823" y="1207076"/>
                    <a:pt x="1103452" y="1208348"/>
                    <a:pt x="1109069" y="1209695"/>
                  </a:cubicBezTo>
                  <a:cubicBezTo>
                    <a:pt x="1123564" y="1213171"/>
                    <a:pt x="1138033" y="1216785"/>
                    <a:pt x="1152553" y="1220160"/>
                  </a:cubicBezTo>
                  <a:cubicBezTo>
                    <a:pt x="1166935" y="1223510"/>
                    <a:pt x="1175876" y="1232716"/>
                    <a:pt x="1181103" y="1246052"/>
                  </a:cubicBezTo>
                  <a:cubicBezTo>
                    <a:pt x="1181921" y="1248130"/>
                    <a:pt x="1182677" y="1250245"/>
                    <a:pt x="1183294" y="1252386"/>
                  </a:cubicBezTo>
                  <a:cubicBezTo>
                    <a:pt x="1188772" y="1271352"/>
                    <a:pt x="1188910" y="1290796"/>
                    <a:pt x="1187072" y="1310152"/>
                  </a:cubicBezTo>
                  <a:close/>
                  <a:moveTo>
                    <a:pt x="1228743" y="1327442"/>
                  </a:moveTo>
                  <a:cubicBezTo>
                    <a:pt x="1221477" y="1328991"/>
                    <a:pt x="1214097" y="1329974"/>
                    <a:pt x="1210155" y="1330629"/>
                  </a:cubicBezTo>
                  <a:cubicBezTo>
                    <a:pt x="1204450" y="1330629"/>
                    <a:pt x="1202209" y="1330717"/>
                    <a:pt x="1199980" y="1330603"/>
                  </a:cubicBezTo>
                  <a:cubicBezTo>
                    <a:pt x="1195635" y="1330389"/>
                    <a:pt x="1193016" y="1327594"/>
                    <a:pt x="1194137" y="1323350"/>
                  </a:cubicBezTo>
                  <a:cubicBezTo>
                    <a:pt x="1198041" y="1308678"/>
                    <a:pt x="1197247" y="1293768"/>
                    <a:pt x="1197083" y="1278870"/>
                  </a:cubicBezTo>
                  <a:cubicBezTo>
                    <a:pt x="1196882" y="1260673"/>
                    <a:pt x="1193885" y="1243332"/>
                    <a:pt x="1182589" y="1228195"/>
                  </a:cubicBezTo>
                  <a:cubicBezTo>
                    <a:pt x="1178735" y="1223031"/>
                    <a:pt x="1180007" y="1220790"/>
                    <a:pt x="1186392" y="1218976"/>
                  </a:cubicBezTo>
                  <a:cubicBezTo>
                    <a:pt x="1188545" y="1218372"/>
                    <a:pt x="1190837" y="1218246"/>
                    <a:pt x="1192928" y="1217503"/>
                  </a:cubicBezTo>
                  <a:cubicBezTo>
                    <a:pt x="1205508" y="1212994"/>
                    <a:pt x="1218039" y="1208373"/>
                    <a:pt x="1230657" y="1203965"/>
                  </a:cubicBezTo>
                  <a:cubicBezTo>
                    <a:pt x="1230758" y="1203927"/>
                    <a:pt x="1232433" y="1206522"/>
                    <a:pt x="1232181" y="1207630"/>
                  </a:cubicBezTo>
                  <a:cubicBezTo>
                    <a:pt x="1229486" y="1219971"/>
                    <a:pt x="1225721" y="1232149"/>
                    <a:pt x="1223882" y="1244604"/>
                  </a:cubicBezTo>
                  <a:cubicBezTo>
                    <a:pt x="1220117" y="1270093"/>
                    <a:pt x="1221729" y="1295191"/>
                    <a:pt x="1232647" y="1319068"/>
                  </a:cubicBezTo>
                  <a:cubicBezTo>
                    <a:pt x="1234599" y="1323324"/>
                    <a:pt x="1233113" y="1326485"/>
                    <a:pt x="1228718" y="1327417"/>
                  </a:cubicBezTo>
                  <a:close/>
                  <a:moveTo>
                    <a:pt x="1294946" y="1326888"/>
                  </a:moveTo>
                  <a:cubicBezTo>
                    <a:pt x="1287629" y="1325679"/>
                    <a:pt x="1280313" y="1324470"/>
                    <a:pt x="1272996" y="1323262"/>
                  </a:cubicBezTo>
                  <a:cubicBezTo>
                    <a:pt x="1272265" y="1323136"/>
                    <a:pt x="1271522" y="1322796"/>
                    <a:pt x="1270805" y="1322846"/>
                  </a:cubicBezTo>
                  <a:cubicBezTo>
                    <a:pt x="1252884" y="1324055"/>
                    <a:pt x="1245341" y="1312771"/>
                    <a:pt x="1241840" y="1297785"/>
                  </a:cubicBezTo>
                  <a:cubicBezTo>
                    <a:pt x="1239145" y="1286262"/>
                    <a:pt x="1237798" y="1274425"/>
                    <a:pt x="1235858" y="1262738"/>
                  </a:cubicBezTo>
                  <a:cubicBezTo>
                    <a:pt x="1238226" y="1231255"/>
                    <a:pt x="1245845" y="1201988"/>
                    <a:pt x="1264243" y="1176285"/>
                  </a:cubicBezTo>
                  <a:cubicBezTo>
                    <a:pt x="1269407" y="1169082"/>
                    <a:pt x="1275918" y="1162798"/>
                    <a:pt x="1282151" y="1156425"/>
                  </a:cubicBezTo>
                  <a:cubicBezTo>
                    <a:pt x="1285362" y="1153138"/>
                    <a:pt x="1289569" y="1151539"/>
                    <a:pt x="1294417" y="1152723"/>
                  </a:cubicBezTo>
                  <a:cubicBezTo>
                    <a:pt x="1307439" y="1155909"/>
                    <a:pt x="1320523" y="1158881"/>
                    <a:pt x="1333469" y="1162332"/>
                  </a:cubicBezTo>
                  <a:cubicBezTo>
                    <a:pt x="1336642" y="1163175"/>
                    <a:pt x="1338002" y="1166236"/>
                    <a:pt x="1335824" y="1169296"/>
                  </a:cubicBezTo>
                  <a:cubicBezTo>
                    <a:pt x="1333242" y="1172935"/>
                    <a:pt x="1330031" y="1176121"/>
                    <a:pt x="1327386" y="1179723"/>
                  </a:cubicBezTo>
                  <a:cubicBezTo>
                    <a:pt x="1304139" y="1211332"/>
                    <a:pt x="1292654" y="1247022"/>
                    <a:pt x="1291042" y="1286010"/>
                  </a:cubicBezTo>
                  <a:cubicBezTo>
                    <a:pt x="1290765" y="1292685"/>
                    <a:pt x="1291949" y="1299397"/>
                    <a:pt x="1292050" y="1306097"/>
                  </a:cubicBezTo>
                  <a:cubicBezTo>
                    <a:pt x="1292150" y="1313174"/>
                    <a:pt x="1299983" y="1319143"/>
                    <a:pt x="1294946" y="1326888"/>
                  </a:cubicBezTo>
                  <a:close/>
                  <a:moveTo>
                    <a:pt x="1378175" y="1211433"/>
                  </a:moveTo>
                  <a:cubicBezTo>
                    <a:pt x="1377205" y="1241103"/>
                    <a:pt x="1369599" y="1268909"/>
                    <a:pt x="1354865" y="1294738"/>
                  </a:cubicBezTo>
                  <a:cubicBezTo>
                    <a:pt x="1349248" y="1304573"/>
                    <a:pt x="1342624" y="1313590"/>
                    <a:pt x="1333419" y="1320290"/>
                  </a:cubicBezTo>
                  <a:cubicBezTo>
                    <a:pt x="1321996" y="1328601"/>
                    <a:pt x="1311343" y="1325768"/>
                    <a:pt x="1306733" y="1312759"/>
                  </a:cubicBezTo>
                  <a:cubicBezTo>
                    <a:pt x="1304278" y="1305807"/>
                    <a:pt x="1302426" y="1298213"/>
                    <a:pt x="1302389" y="1290909"/>
                  </a:cubicBezTo>
                  <a:cubicBezTo>
                    <a:pt x="1302200" y="1251593"/>
                    <a:pt x="1313534" y="1215841"/>
                    <a:pt x="1337713" y="1184571"/>
                  </a:cubicBezTo>
                  <a:cubicBezTo>
                    <a:pt x="1341315" y="1179912"/>
                    <a:pt x="1345848" y="1175706"/>
                    <a:pt x="1350671" y="1172293"/>
                  </a:cubicBezTo>
                  <a:cubicBezTo>
                    <a:pt x="1358731" y="1166601"/>
                    <a:pt x="1368642" y="1169661"/>
                    <a:pt x="1373289" y="1178564"/>
                  </a:cubicBezTo>
                  <a:cubicBezTo>
                    <a:pt x="1377017" y="1185705"/>
                    <a:pt x="1378729" y="1197152"/>
                    <a:pt x="1378175" y="1211433"/>
                  </a:cubicBezTo>
                  <a:close/>
                  <a:moveTo>
                    <a:pt x="1416761" y="1190818"/>
                  </a:moveTo>
                  <a:cubicBezTo>
                    <a:pt x="1416081" y="1198588"/>
                    <a:pt x="1414923" y="1209708"/>
                    <a:pt x="1414192" y="1220840"/>
                  </a:cubicBezTo>
                  <a:cubicBezTo>
                    <a:pt x="1413096" y="1237740"/>
                    <a:pt x="1405074" y="1250397"/>
                    <a:pt x="1391159" y="1259590"/>
                  </a:cubicBezTo>
                  <a:cubicBezTo>
                    <a:pt x="1389371" y="1260761"/>
                    <a:pt x="1387280" y="1261466"/>
                    <a:pt x="1385328" y="1262385"/>
                  </a:cubicBezTo>
                  <a:cubicBezTo>
                    <a:pt x="1385064" y="1259842"/>
                    <a:pt x="1383955" y="1257033"/>
                    <a:pt x="1384648" y="1254792"/>
                  </a:cubicBezTo>
                  <a:cubicBezTo>
                    <a:pt x="1389774" y="1238269"/>
                    <a:pt x="1392431" y="1221407"/>
                    <a:pt x="1391776" y="1204129"/>
                  </a:cubicBezTo>
                  <a:cubicBezTo>
                    <a:pt x="1391499" y="1196724"/>
                    <a:pt x="1390366" y="1189319"/>
                    <a:pt x="1389308" y="1181965"/>
                  </a:cubicBezTo>
                  <a:cubicBezTo>
                    <a:pt x="1388615" y="1177078"/>
                    <a:pt x="1383389" y="1170328"/>
                    <a:pt x="1388464" y="1167810"/>
                  </a:cubicBezTo>
                  <a:cubicBezTo>
                    <a:pt x="1396045" y="1164032"/>
                    <a:pt x="1405326" y="1163566"/>
                    <a:pt x="1413953" y="1162130"/>
                  </a:cubicBezTo>
                  <a:cubicBezTo>
                    <a:pt x="1414582" y="1162029"/>
                    <a:pt x="1416534" y="1165455"/>
                    <a:pt x="1416623" y="1167306"/>
                  </a:cubicBezTo>
                  <a:cubicBezTo>
                    <a:pt x="1416950" y="1173993"/>
                    <a:pt x="1416748" y="1180705"/>
                    <a:pt x="1416748" y="1190805"/>
                  </a:cubicBezTo>
                  <a:close/>
                  <a:moveTo>
                    <a:pt x="1324654" y="1149638"/>
                  </a:moveTo>
                  <a:cubicBezTo>
                    <a:pt x="1295248" y="1140847"/>
                    <a:pt x="1265994" y="1131957"/>
                    <a:pt x="1237798" y="1119754"/>
                  </a:cubicBezTo>
                  <a:cubicBezTo>
                    <a:pt x="1215646" y="1110170"/>
                    <a:pt x="1192122" y="1105851"/>
                    <a:pt x="1168446" y="1102022"/>
                  </a:cubicBezTo>
                  <a:cubicBezTo>
                    <a:pt x="1140401" y="1097476"/>
                    <a:pt x="1112356" y="1092854"/>
                    <a:pt x="1084487" y="1087401"/>
                  </a:cubicBezTo>
                  <a:cubicBezTo>
                    <a:pt x="1060245" y="1082654"/>
                    <a:pt x="1036884" y="1074758"/>
                    <a:pt x="1013674" y="1066194"/>
                  </a:cubicBezTo>
                  <a:cubicBezTo>
                    <a:pt x="969497" y="1049899"/>
                    <a:pt x="924980" y="1034547"/>
                    <a:pt x="880576" y="1018869"/>
                  </a:cubicBezTo>
                  <a:cubicBezTo>
                    <a:pt x="874934" y="1016879"/>
                    <a:pt x="869204" y="1013982"/>
                    <a:pt x="863436" y="1013794"/>
                  </a:cubicBezTo>
                  <a:cubicBezTo>
                    <a:pt x="848816" y="1013315"/>
                    <a:pt x="840642" y="1005658"/>
                    <a:pt x="834975" y="993015"/>
                  </a:cubicBezTo>
                  <a:cubicBezTo>
                    <a:pt x="829787" y="981441"/>
                    <a:pt x="823339" y="970435"/>
                    <a:pt x="817609" y="959101"/>
                  </a:cubicBezTo>
                  <a:cubicBezTo>
                    <a:pt x="817080" y="958068"/>
                    <a:pt x="817231" y="955965"/>
                    <a:pt x="817949" y="955209"/>
                  </a:cubicBezTo>
                  <a:cubicBezTo>
                    <a:pt x="818692" y="954429"/>
                    <a:pt x="820833" y="954076"/>
                    <a:pt x="821828" y="954592"/>
                  </a:cubicBezTo>
                  <a:cubicBezTo>
                    <a:pt x="863386" y="975913"/>
                    <a:pt x="908546" y="986781"/>
                    <a:pt x="952849" y="1000306"/>
                  </a:cubicBezTo>
                  <a:cubicBezTo>
                    <a:pt x="1015840" y="1019549"/>
                    <a:pt x="1079928" y="1034321"/>
                    <a:pt x="1143965" y="1049344"/>
                  </a:cubicBezTo>
                  <a:cubicBezTo>
                    <a:pt x="1163573" y="1053941"/>
                    <a:pt x="1183621" y="1056989"/>
                    <a:pt x="1203619" y="1059532"/>
                  </a:cubicBezTo>
                  <a:cubicBezTo>
                    <a:pt x="1227597" y="1062580"/>
                    <a:pt x="1251386" y="1058852"/>
                    <a:pt x="1275011" y="1054873"/>
                  </a:cubicBezTo>
                  <a:cubicBezTo>
                    <a:pt x="1289745" y="1052379"/>
                    <a:pt x="1304315" y="1048866"/>
                    <a:pt x="1319062" y="1046410"/>
                  </a:cubicBezTo>
                  <a:cubicBezTo>
                    <a:pt x="1327097" y="1045075"/>
                    <a:pt x="1335282" y="1044723"/>
                    <a:pt x="1343418" y="1044055"/>
                  </a:cubicBezTo>
                  <a:cubicBezTo>
                    <a:pt x="1330749" y="1048387"/>
                    <a:pt x="1318093" y="1052770"/>
                    <a:pt x="1305398" y="1057014"/>
                  </a:cubicBezTo>
                  <a:cubicBezTo>
                    <a:pt x="1294782" y="1060565"/>
                    <a:pt x="1284028" y="1063739"/>
                    <a:pt x="1273462" y="1067428"/>
                  </a:cubicBezTo>
                  <a:cubicBezTo>
                    <a:pt x="1263652" y="1070841"/>
                    <a:pt x="1257607" y="1078322"/>
                    <a:pt x="1253501" y="1087502"/>
                  </a:cubicBezTo>
                  <a:cubicBezTo>
                    <a:pt x="1247923" y="1099970"/>
                    <a:pt x="1250655" y="1111492"/>
                    <a:pt x="1261826" y="1119036"/>
                  </a:cubicBezTo>
                  <a:cubicBezTo>
                    <a:pt x="1267329" y="1122751"/>
                    <a:pt x="1273563" y="1125761"/>
                    <a:pt x="1279897" y="1127763"/>
                  </a:cubicBezTo>
                  <a:cubicBezTo>
                    <a:pt x="1308496" y="1136843"/>
                    <a:pt x="1337751" y="1142976"/>
                    <a:pt x="1367824" y="1143442"/>
                  </a:cubicBezTo>
                  <a:cubicBezTo>
                    <a:pt x="1378100" y="1143593"/>
                    <a:pt x="1389169" y="1142850"/>
                    <a:pt x="1398539" y="1139147"/>
                  </a:cubicBezTo>
                  <a:cubicBezTo>
                    <a:pt x="1416534" y="1132045"/>
                    <a:pt x="1433649" y="1122675"/>
                    <a:pt x="1450977" y="1113961"/>
                  </a:cubicBezTo>
                  <a:cubicBezTo>
                    <a:pt x="1459755" y="1109553"/>
                    <a:pt x="1464653" y="1101796"/>
                    <a:pt x="1464150" y="1092149"/>
                  </a:cubicBezTo>
                  <a:cubicBezTo>
                    <a:pt x="1463533" y="1080299"/>
                    <a:pt x="1462374" y="1068285"/>
                    <a:pt x="1459666" y="1056774"/>
                  </a:cubicBezTo>
                  <a:cubicBezTo>
                    <a:pt x="1456128" y="1041688"/>
                    <a:pt x="1448055" y="1035240"/>
                    <a:pt x="1432692" y="1034648"/>
                  </a:cubicBezTo>
                  <a:cubicBezTo>
                    <a:pt x="1421559" y="1034220"/>
                    <a:pt x="1410351" y="1035529"/>
                    <a:pt x="1399181" y="1036285"/>
                  </a:cubicBezTo>
                  <a:cubicBezTo>
                    <a:pt x="1389320" y="1036953"/>
                    <a:pt x="1379472" y="1037872"/>
                    <a:pt x="1369624" y="1038703"/>
                  </a:cubicBezTo>
                  <a:cubicBezTo>
                    <a:pt x="1379938" y="1033237"/>
                    <a:pt x="1391738" y="1033326"/>
                    <a:pt x="1402669" y="1030177"/>
                  </a:cubicBezTo>
                  <a:cubicBezTo>
                    <a:pt x="1416257" y="1026261"/>
                    <a:pt x="1429795" y="1022206"/>
                    <a:pt x="1443295" y="1018000"/>
                  </a:cubicBezTo>
                  <a:cubicBezTo>
                    <a:pt x="1444252" y="1017697"/>
                    <a:pt x="1445222" y="1015531"/>
                    <a:pt x="1445096" y="1014335"/>
                  </a:cubicBezTo>
                  <a:cubicBezTo>
                    <a:pt x="1445008" y="1013428"/>
                    <a:pt x="1443106" y="1011905"/>
                    <a:pt x="1442162" y="1012018"/>
                  </a:cubicBezTo>
                  <a:cubicBezTo>
                    <a:pt x="1435525" y="1012799"/>
                    <a:pt x="1428876" y="1013668"/>
                    <a:pt x="1422327" y="1014977"/>
                  </a:cubicBezTo>
                  <a:cubicBezTo>
                    <a:pt x="1371010" y="1025216"/>
                    <a:pt x="1319742" y="1035655"/>
                    <a:pt x="1268399" y="1045743"/>
                  </a:cubicBezTo>
                  <a:cubicBezTo>
                    <a:pt x="1262682" y="1046863"/>
                    <a:pt x="1256625" y="1046234"/>
                    <a:pt x="1250718" y="1046423"/>
                  </a:cubicBezTo>
                  <a:cubicBezTo>
                    <a:pt x="1249333" y="1038099"/>
                    <a:pt x="1256486" y="1034988"/>
                    <a:pt x="1260881" y="1030530"/>
                  </a:cubicBezTo>
                  <a:cubicBezTo>
                    <a:pt x="1296608" y="994337"/>
                    <a:pt x="1333154" y="958924"/>
                    <a:pt x="1368302" y="922165"/>
                  </a:cubicBezTo>
                  <a:cubicBezTo>
                    <a:pt x="1440714" y="846428"/>
                    <a:pt x="1516324" y="773954"/>
                    <a:pt x="1591254" y="700774"/>
                  </a:cubicBezTo>
                  <a:cubicBezTo>
                    <a:pt x="1630860" y="662088"/>
                    <a:pt x="1671272" y="624056"/>
                    <a:pt x="1708422" y="583102"/>
                  </a:cubicBezTo>
                  <a:cubicBezTo>
                    <a:pt x="1750849" y="536343"/>
                    <a:pt x="1798766" y="495856"/>
                    <a:pt x="1845362" y="453744"/>
                  </a:cubicBezTo>
                  <a:cubicBezTo>
                    <a:pt x="1890370" y="413080"/>
                    <a:pt x="1937822" y="375451"/>
                    <a:pt x="1985903" y="338565"/>
                  </a:cubicBezTo>
                  <a:cubicBezTo>
                    <a:pt x="1995147" y="331475"/>
                    <a:pt x="2002098" y="332798"/>
                    <a:pt x="2007488" y="343552"/>
                  </a:cubicBezTo>
                  <a:cubicBezTo>
                    <a:pt x="2010800" y="350164"/>
                    <a:pt x="2013268" y="357380"/>
                    <a:pt x="2014981" y="364596"/>
                  </a:cubicBezTo>
                  <a:cubicBezTo>
                    <a:pt x="2018079" y="377680"/>
                    <a:pt x="2021328" y="390865"/>
                    <a:pt x="2022701" y="404202"/>
                  </a:cubicBezTo>
                  <a:cubicBezTo>
                    <a:pt x="2024967" y="426215"/>
                    <a:pt x="2034362" y="444475"/>
                    <a:pt x="2049978" y="459310"/>
                  </a:cubicBezTo>
                  <a:cubicBezTo>
                    <a:pt x="2066765" y="475266"/>
                    <a:pt x="2084194" y="490617"/>
                    <a:pt x="2102127" y="505263"/>
                  </a:cubicBezTo>
                  <a:cubicBezTo>
                    <a:pt x="2117490" y="517819"/>
                    <a:pt x="2129265" y="532931"/>
                    <a:pt x="2139340" y="549743"/>
                  </a:cubicBezTo>
                  <a:cubicBezTo>
                    <a:pt x="2142828" y="555573"/>
                    <a:pt x="2142967" y="560812"/>
                    <a:pt x="2139201" y="566429"/>
                  </a:cubicBezTo>
                  <a:cubicBezTo>
                    <a:pt x="2135877" y="571391"/>
                    <a:pt x="2133295" y="576906"/>
                    <a:pt x="2129618" y="581579"/>
                  </a:cubicBezTo>
                  <a:cubicBezTo>
                    <a:pt x="2118977" y="595091"/>
                    <a:pt x="2107983" y="608339"/>
                    <a:pt x="2097039" y="621613"/>
                  </a:cubicBezTo>
                  <a:cubicBezTo>
                    <a:pt x="2082443" y="639306"/>
                    <a:pt x="2064233" y="649016"/>
                    <a:pt x="2040684" y="649217"/>
                  </a:cubicBezTo>
                  <a:cubicBezTo>
                    <a:pt x="2015271" y="649431"/>
                    <a:pt x="1989870" y="651182"/>
                    <a:pt x="1964457" y="652000"/>
                  </a:cubicBezTo>
                  <a:cubicBezTo>
                    <a:pt x="1961988" y="652076"/>
                    <a:pt x="1959457" y="650325"/>
                    <a:pt x="1956964" y="649431"/>
                  </a:cubicBezTo>
                  <a:cubicBezTo>
                    <a:pt x="1957883" y="647530"/>
                    <a:pt x="1958374" y="645212"/>
                    <a:pt x="1959772" y="643764"/>
                  </a:cubicBezTo>
                  <a:cubicBezTo>
                    <a:pt x="1986445" y="616084"/>
                    <a:pt x="2006128" y="583228"/>
                    <a:pt x="2027637" y="551770"/>
                  </a:cubicBezTo>
                  <a:cubicBezTo>
                    <a:pt x="2031755" y="545751"/>
                    <a:pt x="2040168" y="540147"/>
                    <a:pt x="2035382" y="530450"/>
                  </a:cubicBezTo>
                  <a:cubicBezTo>
                    <a:pt x="2026630" y="531759"/>
                    <a:pt x="2024363" y="539832"/>
                    <a:pt x="2020207" y="545599"/>
                  </a:cubicBezTo>
                  <a:cubicBezTo>
                    <a:pt x="2006203" y="565006"/>
                    <a:pt x="1992854" y="584891"/>
                    <a:pt x="1978901" y="604347"/>
                  </a:cubicBezTo>
                  <a:cubicBezTo>
                    <a:pt x="1971937" y="614057"/>
                    <a:pt x="1964507" y="623464"/>
                    <a:pt x="1956787" y="632581"/>
                  </a:cubicBezTo>
                  <a:cubicBezTo>
                    <a:pt x="1945000" y="646510"/>
                    <a:pt x="1930417" y="656307"/>
                    <a:pt x="1913454" y="663574"/>
                  </a:cubicBezTo>
                  <a:cubicBezTo>
                    <a:pt x="1898442" y="670009"/>
                    <a:pt x="1884464" y="678963"/>
                    <a:pt x="1870322" y="687287"/>
                  </a:cubicBezTo>
                  <a:cubicBezTo>
                    <a:pt x="1865901" y="689881"/>
                    <a:pt x="1862325" y="693961"/>
                    <a:pt x="1858572" y="697588"/>
                  </a:cubicBezTo>
                  <a:cubicBezTo>
                    <a:pt x="1857728" y="698407"/>
                    <a:pt x="1857753" y="700119"/>
                    <a:pt x="1857376" y="701429"/>
                  </a:cubicBezTo>
                  <a:cubicBezTo>
                    <a:pt x="1858736" y="701719"/>
                    <a:pt x="1860373" y="702651"/>
                    <a:pt x="1861393" y="702197"/>
                  </a:cubicBezTo>
                  <a:cubicBezTo>
                    <a:pt x="1868206" y="699137"/>
                    <a:pt x="1874817" y="695611"/>
                    <a:pt x="1881618" y="692538"/>
                  </a:cubicBezTo>
                  <a:cubicBezTo>
                    <a:pt x="1895911" y="686078"/>
                    <a:pt x="1910116" y="679366"/>
                    <a:pt x="1924674" y="673547"/>
                  </a:cubicBezTo>
                  <a:cubicBezTo>
                    <a:pt x="1943589" y="665979"/>
                    <a:pt x="1963285" y="662302"/>
                    <a:pt x="1983838" y="662679"/>
                  </a:cubicBezTo>
                  <a:cubicBezTo>
                    <a:pt x="2001028" y="663007"/>
                    <a:pt x="2018230" y="662075"/>
                    <a:pt x="2035433" y="661785"/>
                  </a:cubicBezTo>
                  <a:cubicBezTo>
                    <a:pt x="2066034" y="661269"/>
                    <a:pt x="2089999" y="647819"/>
                    <a:pt x="2108587" y="624106"/>
                  </a:cubicBezTo>
                  <a:cubicBezTo>
                    <a:pt x="2115513" y="615278"/>
                    <a:pt x="2121949" y="606085"/>
                    <a:pt x="2128736" y="597144"/>
                  </a:cubicBezTo>
                  <a:cubicBezTo>
                    <a:pt x="2132351" y="592384"/>
                    <a:pt x="2136116" y="587749"/>
                    <a:pt x="2140070" y="583266"/>
                  </a:cubicBezTo>
                  <a:cubicBezTo>
                    <a:pt x="2140775" y="582473"/>
                    <a:pt x="2142677" y="582586"/>
                    <a:pt x="2144025" y="582611"/>
                  </a:cubicBezTo>
                  <a:cubicBezTo>
                    <a:pt x="2144415" y="582611"/>
                    <a:pt x="2144944" y="583770"/>
                    <a:pt x="2145120" y="584462"/>
                  </a:cubicBezTo>
                  <a:cubicBezTo>
                    <a:pt x="2147500" y="594449"/>
                    <a:pt x="2146455" y="604272"/>
                    <a:pt x="2140096" y="612218"/>
                  </a:cubicBezTo>
                  <a:cubicBezTo>
                    <a:pt x="2125638" y="630289"/>
                    <a:pt x="2110829" y="648134"/>
                    <a:pt x="2095314" y="665299"/>
                  </a:cubicBezTo>
                  <a:cubicBezTo>
                    <a:pt x="2091095" y="669958"/>
                    <a:pt x="2084206" y="672993"/>
                    <a:pt x="2077973" y="674907"/>
                  </a:cubicBezTo>
                  <a:cubicBezTo>
                    <a:pt x="2046515" y="684579"/>
                    <a:pt x="2014603" y="692299"/>
                    <a:pt x="1982049" y="697651"/>
                  </a:cubicBezTo>
                  <a:cubicBezTo>
                    <a:pt x="1932772" y="705749"/>
                    <a:pt x="1888859" y="724790"/>
                    <a:pt x="1855701" y="763942"/>
                  </a:cubicBezTo>
                  <a:cubicBezTo>
                    <a:pt x="1844102" y="777631"/>
                    <a:pt x="1832517" y="791345"/>
                    <a:pt x="1821170" y="805248"/>
                  </a:cubicBezTo>
                  <a:cubicBezTo>
                    <a:pt x="1818891" y="808044"/>
                    <a:pt x="1817682" y="811734"/>
                    <a:pt x="1816107" y="815084"/>
                  </a:cubicBezTo>
                  <a:cubicBezTo>
                    <a:pt x="1815893" y="815524"/>
                    <a:pt x="1816384" y="816796"/>
                    <a:pt x="1816813" y="816947"/>
                  </a:cubicBezTo>
                  <a:cubicBezTo>
                    <a:pt x="1818034" y="817376"/>
                    <a:pt x="1819986" y="818081"/>
                    <a:pt x="1820603" y="817527"/>
                  </a:cubicBezTo>
                  <a:cubicBezTo>
                    <a:pt x="1823903" y="814530"/>
                    <a:pt x="1826963" y="811255"/>
                    <a:pt x="1829960" y="807943"/>
                  </a:cubicBezTo>
                  <a:cubicBezTo>
                    <a:pt x="1836219" y="801017"/>
                    <a:pt x="1836143" y="801004"/>
                    <a:pt x="1841873" y="810336"/>
                  </a:cubicBezTo>
                  <a:cubicBezTo>
                    <a:pt x="1842591" y="811507"/>
                    <a:pt x="1843951" y="812301"/>
                    <a:pt x="1845022" y="813270"/>
                  </a:cubicBezTo>
                  <a:cubicBezTo>
                    <a:pt x="1845664" y="812250"/>
                    <a:pt x="1846885" y="811217"/>
                    <a:pt x="1846835" y="810235"/>
                  </a:cubicBezTo>
                  <a:cubicBezTo>
                    <a:pt x="1846621" y="805122"/>
                    <a:pt x="1846080" y="800009"/>
                    <a:pt x="1845475" y="792869"/>
                  </a:cubicBezTo>
                  <a:cubicBezTo>
                    <a:pt x="1849757" y="797352"/>
                    <a:pt x="1852527" y="800261"/>
                    <a:pt x="1856595" y="804530"/>
                  </a:cubicBezTo>
                  <a:cubicBezTo>
                    <a:pt x="1857842" y="790716"/>
                    <a:pt x="1856721" y="777606"/>
                    <a:pt x="1868483" y="767682"/>
                  </a:cubicBezTo>
                  <a:cubicBezTo>
                    <a:pt x="1872777" y="779117"/>
                    <a:pt x="1869906" y="791257"/>
                    <a:pt x="1879628" y="802427"/>
                  </a:cubicBezTo>
                  <a:lnTo>
                    <a:pt x="1879628" y="762292"/>
                  </a:lnTo>
                  <a:cubicBezTo>
                    <a:pt x="1880472" y="762204"/>
                    <a:pt x="1881316" y="762116"/>
                    <a:pt x="1882159" y="762028"/>
                  </a:cubicBezTo>
                  <a:cubicBezTo>
                    <a:pt x="1882726" y="765567"/>
                    <a:pt x="1883368" y="769093"/>
                    <a:pt x="1883847" y="772644"/>
                  </a:cubicBezTo>
                  <a:cubicBezTo>
                    <a:pt x="1884439" y="777090"/>
                    <a:pt x="1884477" y="781648"/>
                    <a:pt x="1885509" y="785981"/>
                  </a:cubicBezTo>
                  <a:cubicBezTo>
                    <a:pt x="1886517" y="790224"/>
                    <a:pt x="1888456" y="794254"/>
                    <a:pt x="1891038" y="801193"/>
                  </a:cubicBezTo>
                  <a:cubicBezTo>
                    <a:pt x="1894463" y="790212"/>
                    <a:pt x="1891529" y="782454"/>
                    <a:pt x="1891378" y="774722"/>
                  </a:cubicBezTo>
                  <a:cubicBezTo>
                    <a:pt x="1891214" y="766549"/>
                    <a:pt x="1891378" y="758363"/>
                    <a:pt x="1891680" y="750203"/>
                  </a:cubicBezTo>
                  <a:cubicBezTo>
                    <a:pt x="1891718" y="749095"/>
                    <a:pt x="1893166" y="747533"/>
                    <a:pt x="1894324" y="747067"/>
                  </a:cubicBezTo>
                  <a:cubicBezTo>
                    <a:pt x="1897914" y="745594"/>
                    <a:pt x="1897800" y="749007"/>
                    <a:pt x="1897939" y="750707"/>
                  </a:cubicBezTo>
                  <a:cubicBezTo>
                    <a:pt x="1898619" y="758905"/>
                    <a:pt x="1898606" y="767166"/>
                    <a:pt x="1899538" y="775327"/>
                  </a:cubicBezTo>
                  <a:cubicBezTo>
                    <a:pt x="1900105" y="780200"/>
                    <a:pt x="1899614" y="785955"/>
                    <a:pt x="1906552" y="789670"/>
                  </a:cubicBezTo>
                  <a:cubicBezTo>
                    <a:pt x="1906716" y="775566"/>
                    <a:pt x="1906704" y="762230"/>
                    <a:pt x="1907119" y="748918"/>
                  </a:cubicBezTo>
                  <a:cubicBezTo>
                    <a:pt x="1907258" y="744561"/>
                    <a:pt x="1908505" y="740242"/>
                    <a:pt x="1909399" y="735935"/>
                  </a:cubicBezTo>
                  <a:cubicBezTo>
                    <a:pt x="1909474" y="735569"/>
                    <a:pt x="1910759" y="735229"/>
                    <a:pt x="1911439" y="735292"/>
                  </a:cubicBezTo>
                  <a:cubicBezTo>
                    <a:pt x="1912056" y="735355"/>
                    <a:pt x="1913139" y="735972"/>
                    <a:pt x="1913139" y="736363"/>
                  </a:cubicBezTo>
                  <a:cubicBezTo>
                    <a:pt x="1913177" y="739965"/>
                    <a:pt x="1913101" y="743579"/>
                    <a:pt x="1912925" y="747181"/>
                  </a:cubicBezTo>
                  <a:cubicBezTo>
                    <a:pt x="1912383" y="758174"/>
                    <a:pt x="1909991" y="769357"/>
                    <a:pt x="1916312" y="780704"/>
                  </a:cubicBezTo>
                  <a:cubicBezTo>
                    <a:pt x="1921614" y="777367"/>
                    <a:pt x="1919436" y="772581"/>
                    <a:pt x="1919939" y="768904"/>
                  </a:cubicBezTo>
                  <a:cubicBezTo>
                    <a:pt x="1920544" y="764484"/>
                    <a:pt x="1920279" y="759938"/>
                    <a:pt x="1920544" y="755454"/>
                  </a:cubicBezTo>
                  <a:cubicBezTo>
                    <a:pt x="1920758" y="751727"/>
                    <a:pt x="1920821" y="747923"/>
                    <a:pt x="1921589" y="744297"/>
                  </a:cubicBezTo>
                  <a:cubicBezTo>
                    <a:pt x="1922483" y="740053"/>
                    <a:pt x="1924045" y="735960"/>
                    <a:pt x="1925820" y="730167"/>
                  </a:cubicBezTo>
                  <a:cubicBezTo>
                    <a:pt x="1930165" y="735267"/>
                    <a:pt x="1927860" y="739461"/>
                    <a:pt x="1928024" y="743188"/>
                  </a:cubicBezTo>
                  <a:cubicBezTo>
                    <a:pt x="1928427" y="752873"/>
                    <a:pt x="1928541" y="762570"/>
                    <a:pt x="1928981" y="772254"/>
                  </a:cubicBezTo>
                  <a:cubicBezTo>
                    <a:pt x="1929032" y="773412"/>
                    <a:pt x="1930455" y="774521"/>
                    <a:pt x="1931248" y="775641"/>
                  </a:cubicBezTo>
                  <a:cubicBezTo>
                    <a:pt x="1932142" y="774785"/>
                    <a:pt x="1933590" y="774055"/>
                    <a:pt x="1933855" y="773035"/>
                  </a:cubicBezTo>
                  <a:cubicBezTo>
                    <a:pt x="1934976" y="768715"/>
                    <a:pt x="1933754" y="762041"/>
                    <a:pt x="1942116" y="766285"/>
                  </a:cubicBezTo>
                  <a:cubicBezTo>
                    <a:pt x="1942695" y="766574"/>
                    <a:pt x="1945453" y="763716"/>
                    <a:pt x="1946385" y="761902"/>
                  </a:cubicBezTo>
                  <a:cubicBezTo>
                    <a:pt x="1948589" y="757633"/>
                    <a:pt x="1946700" y="751362"/>
                    <a:pt x="1952505" y="748818"/>
                  </a:cubicBezTo>
                  <a:cubicBezTo>
                    <a:pt x="1951561" y="763577"/>
                    <a:pt x="1949962" y="778286"/>
                    <a:pt x="1954697" y="792743"/>
                  </a:cubicBezTo>
                  <a:cubicBezTo>
                    <a:pt x="1956019" y="796786"/>
                    <a:pt x="1954634" y="800249"/>
                    <a:pt x="1950465" y="801735"/>
                  </a:cubicBezTo>
                  <a:cubicBezTo>
                    <a:pt x="1930316" y="808925"/>
                    <a:pt x="1913277" y="820751"/>
                    <a:pt x="1898568" y="836127"/>
                  </a:cubicBezTo>
                  <a:cubicBezTo>
                    <a:pt x="1895042" y="839817"/>
                    <a:pt x="1890962" y="840283"/>
                    <a:pt x="1886366" y="838029"/>
                  </a:cubicBezTo>
                  <a:cubicBezTo>
                    <a:pt x="1872211" y="831090"/>
                    <a:pt x="1857527" y="831581"/>
                    <a:pt x="1842553" y="834843"/>
                  </a:cubicBezTo>
                  <a:cubicBezTo>
                    <a:pt x="1837466" y="835951"/>
                    <a:pt x="1832177" y="836203"/>
                    <a:pt x="1826963" y="836669"/>
                  </a:cubicBezTo>
                  <a:cubicBezTo>
                    <a:pt x="1809592" y="838205"/>
                    <a:pt x="1793532" y="834326"/>
                    <a:pt x="1778781" y="825032"/>
                  </a:cubicBezTo>
                  <a:cubicBezTo>
                    <a:pt x="1761528" y="814164"/>
                    <a:pt x="1761175" y="813736"/>
                    <a:pt x="1778139" y="800224"/>
                  </a:cubicBezTo>
                  <a:cubicBezTo>
                    <a:pt x="1788125" y="792265"/>
                    <a:pt x="1791916" y="782606"/>
                    <a:pt x="1789750" y="770717"/>
                  </a:cubicBezTo>
                  <a:cubicBezTo>
                    <a:pt x="1788163" y="761965"/>
                    <a:pt x="1785909" y="753112"/>
                    <a:pt x="1782446" y="744951"/>
                  </a:cubicBezTo>
                  <a:cubicBezTo>
                    <a:pt x="1775444" y="728442"/>
                    <a:pt x="1767082" y="712524"/>
                    <a:pt x="1759916" y="696077"/>
                  </a:cubicBezTo>
                  <a:cubicBezTo>
                    <a:pt x="1754854" y="684466"/>
                    <a:pt x="1750496" y="672502"/>
                    <a:pt x="1746466" y="660488"/>
                  </a:cubicBezTo>
                  <a:cubicBezTo>
                    <a:pt x="1741820" y="646623"/>
                    <a:pt x="1744666" y="633929"/>
                    <a:pt x="1754224" y="622796"/>
                  </a:cubicBezTo>
                  <a:cubicBezTo>
                    <a:pt x="1758115" y="618263"/>
                    <a:pt x="1761805" y="613528"/>
                    <a:pt x="1765898" y="609170"/>
                  </a:cubicBezTo>
                  <a:cubicBezTo>
                    <a:pt x="1813450" y="558407"/>
                    <a:pt x="1861065" y="507719"/>
                    <a:pt x="1908630" y="456980"/>
                  </a:cubicBezTo>
                  <a:cubicBezTo>
                    <a:pt x="1918856" y="446062"/>
                    <a:pt x="1929019" y="435080"/>
                    <a:pt x="1939018" y="423948"/>
                  </a:cubicBezTo>
                  <a:cubicBezTo>
                    <a:pt x="1943489" y="418974"/>
                    <a:pt x="1947493" y="413571"/>
                    <a:pt x="1951637" y="408307"/>
                  </a:cubicBezTo>
                  <a:cubicBezTo>
                    <a:pt x="1952014" y="407829"/>
                    <a:pt x="1952040" y="406368"/>
                    <a:pt x="1951750" y="406191"/>
                  </a:cubicBezTo>
                  <a:cubicBezTo>
                    <a:pt x="1950654" y="405549"/>
                    <a:pt x="1948778" y="404517"/>
                    <a:pt x="1948224" y="404945"/>
                  </a:cubicBezTo>
                  <a:cubicBezTo>
                    <a:pt x="1942935" y="409063"/>
                    <a:pt x="1937494" y="413093"/>
                    <a:pt x="1932784" y="417828"/>
                  </a:cubicBezTo>
                  <a:cubicBezTo>
                    <a:pt x="1918000" y="432650"/>
                    <a:pt x="1903505" y="447775"/>
                    <a:pt x="1888884" y="462786"/>
                  </a:cubicBezTo>
                  <a:cubicBezTo>
                    <a:pt x="1845563" y="507253"/>
                    <a:pt x="1802494" y="551984"/>
                    <a:pt x="1758833" y="596111"/>
                  </a:cubicBezTo>
                  <a:cubicBezTo>
                    <a:pt x="1728622" y="626650"/>
                    <a:pt x="1724050" y="645036"/>
                    <a:pt x="1740056" y="684730"/>
                  </a:cubicBezTo>
                  <a:cubicBezTo>
                    <a:pt x="1744237" y="695095"/>
                    <a:pt x="1749892" y="704867"/>
                    <a:pt x="1755030" y="714816"/>
                  </a:cubicBezTo>
                  <a:cubicBezTo>
                    <a:pt x="1760873" y="726112"/>
                    <a:pt x="1767132" y="737181"/>
                    <a:pt x="1772749" y="748578"/>
                  </a:cubicBezTo>
                  <a:cubicBezTo>
                    <a:pt x="1775708" y="754573"/>
                    <a:pt x="1778139" y="760932"/>
                    <a:pt x="1779965" y="767368"/>
                  </a:cubicBezTo>
                  <a:cubicBezTo>
                    <a:pt x="1783113" y="778437"/>
                    <a:pt x="1780947" y="787378"/>
                    <a:pt x="1770280" y="794305"/>
                  </a:cubicBezTo>
                  <a:cubicBezTo>
                    <a:pt x="1711130" y="832677"/>
                    <a:pt x="1659812" y="881224"/>
                    <a:pt x="1603545" y="923361"/>
                  </a:cubicBezTo>
                  <a:cubicBezTo>
                    <a:pt x="1598760" y="926937"/>
                    <a:pt x="1594012" y="930615"/>
                    <a:pt x="1589579" y="934607"/>
                  </a:cubicBezTo>
                  <a:cubicBezTo>
                    <a:pt x="1585146" y="938599"/>
                    <a:pt x="1581116" y="943032"/>
                    <a:pt x="1576960" y="947339"/>
                  </a:cubicBezTo>
                  <a:cubicBezTo>
                    <a:pt x="1571508" y="953006"/>
                    <a:pt x="1579315" y="958005"/>
                    <a:pt x="1577716" y="963949"/>
                  </a:cubicBezTo>
                  <a:cubicBezTo>
                    <a:pt x="1575009" y="973999"/>
                    <a:pt x="1574870" y="984438"/>
                    <a:pt x="1576192" y="995898"/>
                  </a:cubicBezTo>
                  <a:cubicBezTo>
                    <a:pt x="1582741" y="991075"/>
                    <a:pt x="1586154" y="985824"/>
                    <a:pt x="1587337" y="978872"/>
                  </a:cubicBezTo>
                  <a:cubicBezTo>
                    <a:pt x="1589075" y="968571"/>
                    <a:pt x="1590775" y="958232"/>
                    <a:pt x="1593294" y="948107"/>
                  </a:cubicBezTo>
                  <a:cubicBezTo>
                    <a:pt x="1594289" y="944077"/>
                    <a:pt x="1597261" y="940463"/>
                    <a:pt x="1599717" y="936911"/>
                  </a:cubicBezTo>
                  <a:cubicBezTo>
                    <a:pt x="1600246" y="936143"/>
                    <a:pt x="1602386" y="936319"/>
                    <a:pt x="1603772" y="936395"/>
                  </a:cubicBezTo>
                  <a:cubicBezTo>
                    <a:pt x="1604187" y="936420"/>
                    <a:pt x="1604880" y="937591"/>
                    <a:pt x="1604867" y="938234"/>
                  </a:cubicBezTo>
                  <a:cubicBezTo>
                    <a:pt x="1604779" y="942666"/>
                    <a:pt x="1604678" y="947125"/>
                    <a:pt x="1604301" y="951545"/>
                  </a:cubicBezTo>
                  <a:cubicBezTo>
                    <a:pt x="1603469" y="961141"/>
                    <a:pt x="1602475" y="970724"/>
                    <a:pt x="1604301" y="980812"/>
                  </a:cubicBezTo>
                  <a:cubicBezTo>
                    <a:pt x="1605560" y="975900"/>
                    <a:pt x="1607109" y="971027"/>
                    <a:pt x="1608028" y="966052"/>
                  </a:cubicBezTo>
                  <a:cubicBezTo>
                    <a:pt x="1609111" y="960184"/>
                    <a:pt x="1609502" y="954189"/>
                    <a:pt x="1610496" y="948308"/>
                  </a:cubicBezTo>
                  <a:cubicBezTo>
                    <a:pt x="1611605" y="941747"/>
                    <a:pt x="1613015" y="935224"/>
                    <a:pt x="1614413" y="928713"/>
                  </a:cubicBezTo>
                  <a:cubicBezTo>
                    <a:pt x="1614526" y="928172"/>
                    <a:pt x="1615949" y="927353"/>
                    <a:pt x="1616088" y="927454"/>
                  </a:cubicBezTo>
                  <a:cubicBezTo>
                    <a:pt x="1616982" y="928209"/>
                    <a:pt x="1618418" y="929255"/>
                    <a:pt x="1618342" y="930086"/>
                  </a:cubicBezTo>
                  <a:cubicBezTo>
                    <a:pt x="1617335" y="941974"/>
                    <a:pt x="1616025" y="953837"/>
                    <a:pt x="1615017" y="965725"/>
                  </a:cubicBezTo>
                  <a:cubicBezTo>
                    <a:pt x="1614841" y="967815"/>
                    <a:pt x="1615710" y="970007"/>
                    <a:pt x="1616088" y="972147"/>
                  </a:cubicBezTo>
                  <a:cubicBezTo>
                    <a:pt x="1617095" y="971618"/>
                    <a:pt x="1618380" y="971329"/>
                    <a:pt x="1619060" y="970523"/>
                  </a:cubicBezTo>
                  <a:cubicBezTo>
                    <a:pt x="1620382" y="968974"/>
                    <a:pt x="1621377" y="967135"/>
                    <a:pt x="1622498" y="965410"/>
                  </a:cubicBezTo>
                  <a:cubicBezTo>
                    <a:pt x="1622976" y="966795"/>
                    <a:pt x="1623631" y="968143"/>
                    <a:pt x="1623896" y="969566"/>
                  </a:cubicBezTo>
                  <a:cubicBezTo>
                    <a:pt x="1624400" y="972223"/>
                    <a:pt x="1624677" y="974930"/>
                    <a:pt x="1625671" y="982046"/>
                  </a:cubicBezTo>
                  <a:cubicBezTo>
                    <a:pt x="1632976" y="958408"/>
                    <a:pt x="1634739" y="938523"/>
                    <a:pt x="1637509" y="918815"/>
                  </a:cubicBezTo>
                  <a:cubicBezTo>
                    <a:pt x="1637711" y="917329"/>
                    <a:pt x="1637509" y="915717"/>
                    <a:pt x="1638038" y="914382"/>
                  </a:cubicBezTo>
                  <a:cubicBezTo>
                    <a:pt x="1638794" y="912543"/>
                    <a:pt x="1640066" y="910906"/>
                    <a:pt x="1641123" y="909193"/>
                  </a:cubicBezTo>
                  <a:cubicBezTo>
                    <a:pt x="1642043" y="910805"/>
                    <a:pt x="1643869" y="912518"/>
                    <a:pt x="1643718" y="914017"/>
                  </a:cubicBezTo>
                  <a:cubicBezTo>
                    <a:pt x="1642307" y="928146"/>
                    <a:pt x="1640531" y="942226"/>
                    <a:pt x="1638957" y="956343"/>
                  </a:cubicBezTo>
                  <a:cubicBezTo>
                    <a:pt x="1638718" y="958521"/>
                    <a:pt x="1638920" y="960750"/>
                    <a:pt x="1638920" y="968382"/>
                  </a:cubicBezTo>
                  <a:cubicBezTo>
                    <a:pt x="1643290" y="955449"/>
                    <a:pt x="1645972" y="947490"/>
                    <a:pt x="1649662" y="936571"/>
                  </a:cubicBezTo>
                  <a:cubicBezTo>
                    <a:pt x="1650568" y="946936"/>
                    <a:pt x="1651211" y="954152"/>
                    <a:pt x="1651840" y="961355"/>
                  </a:cubicBezTo>
                  <a:cubicBezTo>
                    <a:pt x="1652772" y="961430"/>
                    <a:pt x="1653704" y="961493"/>
                    <a:pt x="1654636" y="961569"/>
                  </a:cubicBezTo>
                  <a:cubicBezTo>
                    <a:pt x="1657079" y="950953"/>
                    <a:pt x="1659510" y="940349"/>
                    <a:pt x="1662469" y="927479"/>
                  </a:cubicBezTo>
                  <a:cubicBezTo>
                    <a:pt x="1664106" y="933448"/>
                    <a:pt x="1665189" y="937365"/>
                    <a:pt x="1666902" y="943548"/>
                  </a:cubicBezTo>
                  <a:cubicBezTo>
                    <a:pt x="1676297" y="921988"/>
                    <a:pt x="1671990" y="899522"/>
                    <a:pt x="1681749" y="876627"/>
                  </a:cubicBezTo>
                  <a:cubicBezTo>
                    <a:pt x="1681749" y="886135"/>
                    <a:pt x="1682014" y="892394"/>
                    <a:pt x="1681699" y="898640"/>
                  </a:cubicBezTo>
                  <a:cubicBezTo>
                    <a:pt x="1680880" y="914331"/>
                    <a:pt x="1679860" y="929998"/>
                    <a:pt x="1678815" y="945676"/>
                  </a:cubicBezTo>
                  <a:cubicBezTo>
                    <a:pt x="1678186" y="955134"/>
                    <a:pt x="1679445" y="963357"/>
                    <a:pt x="1689179" y="968344"/>
                  </a:cubicBezTo>
                  <a:cubicBezTo>
                    <a:pt x="1692869" y="970233"/>
                    <a:pt x="1695564" y="974099"/>
                    <a:pt x="1699896" y="978180"/>
                  </a:cubicBezTo>
                  <a:cubicBezTo>
                    <a:pt x="1671637" y="995181"/>
                    <a:pt x="1644977" y="1011653"/>
                    <a:pt x="1617914" y="1027419"/>
                  </a:cubicBezTo>
                  <a:cubicBezTo>
                    <a:pt x="1570097" y="1055276"/>
                    <a:pt x="1522003" y="1082629"/>
                    <a:pt x="1474111" y="1110359"/>
                  </a:cubicBezTo>
                  <a:cubicBezTo>
                    <a:pt x="1460523" y="1118230"/>
                    <a:pt x="1446960" y="1126189"/>
                    <a:pt x="1433888" y="1134866"/>
                  </a:cubicBezTo>
                  <a:cubicBezTo>
                    <a:pt x="1399785" y="1157521"/>
                    <a:pt x="1363731" y="1161488"/>
                    <a:pt x="1324641" y="1149814"/>
                  </a:cubicBezTo>
                  <a:close/>
                  <a:moveTo>
                    <a:pt x="1383162" y="1057870"/>
                  </a:moveTo>
                  <a:cubicBezTo>
                    <a:pt x="1386902" y="1069355"/>
                    <a:pt x="1389522" y="1077793"/>
                    <a:pt x="1390491" y="1086721"/>
                  </a:cubicBezTo>
                  <a:cubicBezTo>
                    <a:pt x="1391096" y="1092275"/>
                    <a:pt x="1389245" y="1093534"/>
                    <a:pt x="1382482" y="1091834"/>
                  </a:cubicBezTo>
                  <a:cubicBezTo>
                    <a:pt x="1380492" y="1091330"/>
                    <a:pt x="1378629" y="1090310"/>
                    <a:pt x="1376714" y="1089492"/>
                  </a:cubicBezTo>
                  <a:cubicBezTo>
                    <a:pt x="1385328" y="1081634"/>
                    <a:pt x="1381626" y="1070766"/>
                    <a:pt x="1383149" y="1057858"/>
                  </a:cubicBezTo>
                  <a:close/>
                  <a:moveTo>
                    <a:pt x="1400125" y="1114515"/>
                  </a:moveTo>
                  <a:cubicBezTo>
                    <a:pt x="1401271" y="1118922"/>
                    <a:pt x="1405377" y="1120257"/>
                    <a:pt x="1407757" y="1117374"/>
                  </a:cubicBezTo>
                  <a:cubicBezTo>
                    <a:pt x="1416320" y="1106997"/>
                    <a:pt x="1428158" y="1102677"/>
                    <a:pt x="1440323" y="1098861"/>
                  </a:cubicBezTo>
                  <a:cubicBezTo>
                    <a:pt x="1442401" y="1098206"/>
                    <a:pt x="1444756" y="1098030"/>
                    <a:pt x="1446935" y="1098219"/>
                  </a:cubicBezTo>
                  <a:cubicBezTo>
                    <a:pt x="1447955" y="1098307"/>
                    <a:pt x="1449013" y="1099692"/>
                    <a:pt x="1449755" y="1100700"/>
                  </a:cubicBezTo>
                  <a:cubicBezTo>
                    <a:pt x="1450045" y="1101103"/>
                    <a:pt x="1449781" y="1102400"/>
                    <a:pt x="1449327" y="1102765"/>
                  </a:cubicBezTo>
                  <a:cubicBezTo>
                    <a:pt x="1446506" y="1105120"/>
                    <a:pt x="1443837" y="1107929"/>
                    <a:pt x="1440600" y="1109490"/>
                  </a:cubicBezTo>
                  <a:cubicBezTo>
                    <a:pt x="1427138" y="1115963"/>
                    <a:pt x="1413751" y="1122738"/>
                    <a:pt x="1399811" y="1128015"/>
                  </a:cubicBezTo>
                  <a:cubicBezTo>
                    <a:pt x="1390894" y="1131390"/>
                    <a:pt x="1381084" y="1133959"/>
                    <a:pt x="1371627" y="1134110"/>
                  </a:cubicBezTo>
                  <a:cubicBezTo>
                    <a:pt x="1340773" y="1134626"/>
                    <a:pt x="1310599" y="1129488"/>
                    <a:pt x="1281232" y="1119905"/>
                  </a:cubicBezTo>
                  <a:cubicBezTo>
                    <a:pt x="1278411" y="1118985"/>
                    <a:pt x="1275628" y="1117814"/>
                    <a:pt x="1273008" y="1116416"/>
                  </a:cubicBezTo>
                  <a:cubicBezTo>
                    <a:pt x="1256007" y="1107387"/>
                    <a:pt x="1255252" y="1090134"/>
                    <a:pt x="1271384" y="1079392"/>
                  </a:cubicBezTo>
                  <a:cubicBezTo>
                    <a:pt x="1273235" y="1078158"/>
                    <a:pt x="1275237" y="1076949"/>
                    <a:pt x="1277341" y="1076307"/>
                  </a:cubicBezTo>
                  <a:cubicBezTo>
                    <a:pt x="1293750" y="1071320"/>
                    <a:pt x="1310171" y="1066333"/>
                    <a:pt x="1326681" y="1061686"/>
                  </a:cubicBezTo>
                  <a:cubicBezTo>
                    <a:pt x="1330938" y="1060489"/>
                    <a:pt x="1333721" y="1062933"/>
                    <a:pt x="1334413" y="1067378"/>
                  </a:cubicBezTo>
                  <a:cubicBezTo>
                    <a:pt x="1336454" y="1080374"/>
                    <a:pt x="1335496" y="1082213"/>
                    <a:pt x="1324225" y="1088837"/>
                  </a:cubicBezTo>
                  <a:cubicBezTo>
                    <a:pt x="1317967" y="1092514"/>
                    <a:pt x="1311884" y="1096506"/>
                    <a:pt x="1305726" y="1100360"/>
                  </a:cubicBezTo>
                  <a:cubicBezTo>
                    <a:pt x="1306444" y="1101267"/>
                    <a:pt x="1307162" y="1102161"/>
                    <a:pt x="1307879" y="1103067"/>
                  </a:cubicBezTo>
                  <a:cubicBezTo>
                    <a:pt x="1319944" y="1099466"/>
                    <a:pt x="1332008" y="1093068"/>
                    <a:pt x="1344073" y="1093056"/>
                  </a:cubicBezTo>
                  <a:cubicBezTo>
                    <a:pt x="1356250" y="1093056"/>
                    <a:pt x="1368428" y="1099390"/>
                    <a:pt x="1380618" y="1102954"/>
                  </a:cubicBezTo>
                  <a:cubicBezTo>
                    <a:pt x="1384925" y="1104213"/>
                    <a:pt x="1389182" y="1105624"/>
                    <a:pt x="1393526" y="1106707"/>
                  </a:cubicBezTo>
                  <a:cubicBezTo>
                    <a:pt x="1397720" y="1107752"/>
                    <a:pt x="1399080" y="1110460"/>
                    <a:pt x="1400125" y="1114490"/>
                  </a:cubicBezTo>
                  <a:close/>
                  <a:moveTo>
                    <a:pt x="1396876" y="1091242"/>
                  </a:moveTo>
                  <a:cubicBezTo>
                    <a:pt x="1396851" y="1091179"/>
                    <a:pt x="1398261" y="1090361"/>
                    <a:pt x="1398324" y="1090436"/>
                  </a:cubicBezTo>
                  <a:cubicBezTo>
                    <a:pt x="1399483" y="1091872"/>
                    <a:pt x="1400528" y="1093383"/>
                    <a:pt x="1401599" y="1094882"/>
                  </a:cubicBezTo>
                  <a:cubicBezTo>
                    <a:pt x="1400982" y="1095108"/>
                    <a:pt x="1400365" y="1095335"/>
                    <a:pt x="1399005" y="1095826"/>
                  </a:cubicBezTo>
                  <a:cubicBezTo>
                    <a:pt x="1398299" y="1094353"/>
                    <a:pt x="1397531" y="1092817"/>
                    <a:pt x="1396876" y="1091242"/>
                  </a:cubicBezTo>
                  <a:close/>
                  <a:moveTo>
                    <a:pt x="1405880" y="1073158"/>
                  </a:moveTo>
                  <a:lnTo>
                    <a:pt x="1406573" y="1071836"/>
                  </a:lnTo>
                  <a:lnTo>
                    <a:pt x="1406775" y="1073448"/>
                  </a:lnTo>
                  <a:lnTo>
                    <a:pt x="1405880" y="1073158"/>
                  </a:lnTo>
                  <a:close/>
                  <a:moveTo>
                    <a:pt x="1408714" y="1091696"/>
                  </a:moveTo>
                  <a:cubicBezTo>
                    <a:pt x="1408550" y="1091091"/>
                    <a:pt x="1410301" y="1089958"/>
                    <a:pt x="1411182" y="1089076"/>
                  </a:cubicBezTo>
                  <a:cubicBezTo>
                    <a:pt x="1411862" y="1090235"/>
                    <a:pt x="1412542" y="1091381"/>
                    <a:pt x="1413210" y="1092539"/>
                  </a:cubicBezTo>
                  <a:cubicBezTo>
                    <a:pt x="1412580" y="1093635"/>
                    <a:pt x="1411963" y="1094731"/>
                    <a:pt x="1411333" y="1095826"/>
                  </a:cubicBezTo>
                  <a:cubicBezTo>
                    <a:pt x="1410401" y="1094466"/>
                    <a:pt x="1409117" y="1093207"/>
                    <a:pt x="1408714" y="1091696"/>
                  </a:cubicBezTo>
                  <a:close/>
                  <a:moveTo>
                    <a:pt x="1418965" y="1073813"/>
                  </a:moveTo>
                  <a:cubicBezTo>
                    <a:pt x="1419771" y="1079291"/>
                    <a:pt x="1420602" y="1084769"/>
                    <a:pt x="1421320" y="1090260"/>
                  </a:cubicBezTo>
                  <a:cubicBezTo>
                    <a:pt x="1421370" y="1090676"/>
                    <a:pt x="1420388" y="1091671"/>
                    <a:pt x="1420174" y="1091595"/>
                  </a:cubicBezTo>
                  <a:cubicBezTo>
                    <a:pt x="1419129" y="1091230"/>
                    <a:pt x="1417315" y="1090525"/>
                    <a:pt x="1417340" y="1090046"/>
                  </a:cubicBezTo>
                  <a:cubicBezTo>
                    <a:pt x="1417731" y="1084618"/>
                    <a:pt x="1418373" y="1079216"/>
                    <a:pt x="1418965" y="1073801"/>
                  </a:cubicBezTo>
                  <a:close/>
                  <a:moveTo>
                    <a:pt x="1414759" y="1047090"/>
                  </a:moveTo>
                  <a:cubicBezTo>
                    <a:pt x="1416547" y="1058437"/>
                    <a:pt x="1417693" y="1065678"/>
                    <a:pt x="1418826" y="1072844"/>
                  </a:cubicBezTo>
                  <a:cubicBezTo>
                    <a:pt x="1411233" y="1067000"/>
                    <a:pt x="1413273" y="1059155"/>
                    <a:pt x="1414759" y="1047090"/>
                  </a:cubicBezTo>
                  <a:close/>
                  <a:moveTo>
                    <a:pt x="1427264" y="1062681"/>
                  </a:moveTo>
                  <a:cubicBezTo>
                    <a:pt x="1429971" y="1072680"/>
                    <a:pt x="1431684" y="1078876"/>
                    <a:pt x="1433284" y="1085109"/>
                  </a:cubicBezTo>
                  <a:cubicBezTo>
                    <a:pt x="1433397" y="1085538"/>
                    <a:pt x="1432440" y="1086709"/>
                    <a:pt x="1432326" y="1086671"/>
                  </a:cubicBezTo>
                  <a:cubicBezTo>
                    <a:pt x="1431206" y="1086218"/>
                    <a:pt x="1429304" y="1085701"/>
                    <a:pt x="1429228" y="1084996"/>
                  </a:cubicBezTo>
                  <a:cubicBezTo>
                    <a:pt x="1428485" y="1078838"/>
                    <a:pt x="1428082" y="1072629"/>
                    <a:pt x="1427264" y="1062681"/>
                  </a:cubicBezTo>
                  <a:close/>
                  <a:moveTo>
                    <a:pt x="1367735" y="1088069"/>
                  </a:moveTo>
                  <a:cubicBezTo>
                    <a:pt x="1353064" y="1083812"/>
                    <a:pt x="1353039" y="1083749"/>
                    <a:pt x="1355495" y="1067957"/>
                  </a:cubicBezTo>
                  <a:cubicBezTo>
                    <a:pt x="1355684" y="1066761"/>
                    <a:pt x="1354626" y="1062933"/>
                    <a:pt x="1358303" y="1065602"/>
                  </a:cubicBezTo>
                  <a:cubicBezTo>
                    <a:pt x="1358794" y="1065955"/>
                    <a:pt x="1358693" y="1067051"/>
                    <a:pt x="1359096" y="1067630"/>
                  </a:cubicBezTo>
                  <a:cubicBezTo>
                    <a:pt x="1362497" y="1072428"/>
                    <a:pt x="1363252" y="1068713"/>
                    <a:pt x="1364260" y="1065980"/>
                  </a:cubicBezTo>
                  <a:cubicBezTo>
                    <a:pt x="1364725" y="1064696"/>
                    <a:pt x="1365078" y="1063373"/>
                    <a:pt x="1365569" y="1061824"/>
                  </a:cubicBezTo>
                  <a:cubicBezTo>
                    <a:pt x="1366866" y="1066774"/>
                    <a:pt x="1367735" y="1071660"/>
                    <a:pt x="1369473" y="1076206"/>
                  </a:cubicBezTo>
                  <a:cubicBezTo>
                    <a:pt x="1371211" y="1080740"/>
                    <a:pt x="1373730" y="1084983"/>
                    <a:pt x="1375959" y="1089341"/>
                  </a:cubicBezTo>
                  <a:cubicBezTo>
                    <a:pt x="1373188" y="1089013"/>
                    <a:pt x="1370380" y="1088837"/>
                    <a:pt x="1367735" y="1088081"/>
                  </a:cubicBezTo>
                  <a:close/>
                  <a:moveTo>
                    <a:pt x="1346679" y="1043085"/>
                  </a:moveTo>
                  <a:cubicBezTo>
                    <a:pt x="1351629" y="1039471"/>
                    <a:pt x="1357396" y="1039962"/>
                    <a:pt x="1363038" y="1039799"/>
                  </a:cubicBezTo>
                  <a:lnTo>
                    <a:pt x="1346679" y="1043085"/>
                  </a:lnTo>
                  <a:close/>
                  <a:moveTo>
                    <a:pt x="1450373" y="1075664"/>
                  </a:moveTo>
                  <a:cubicBezTo>
                    <a:pt x="1450574" y="1074947"/>
                    <a:pt x="1451292" y="1074380"/>
                    <a:pt x="1451783" y="1073750"/>
                  </a:cubicBezTo>
                  <a:cubicBezTo>
                    <a:pt x="1451821" y="1074455"/>
                    <a:pt x="1451846" y="1075173"/>
                    <a:pt x="1451884" y="1075879"/>
                  </a:cubicBezTo>
                  <a:lnTo>
                    <a:pt x="1450902" y="1077629"/>
                  </a:lnTo>
                  <a:cubicBezTo>
                    <a:pt x="1450700" y="1076962"/>
                    <a:pt x="1450221" y="1076231"/>
                    <a:pt x="1450373" y="1075664"/>
                  </a:cubicBezTo>
                  <a:close/>
                  <a:moveTo>
                    <a:pt x="1942695" y="726036"/>
                  </a:moveTo>
                  <a:cubicBezTo>
                    <a:pt x="1942582" y="727850"/>
                    <a:pt x="1942481" y="729663"/>
                    <a:pt x="1942154" y="731426"/>
                  </a:cubicBezTo>
                  <a:cubicBezTo>
                    <a:pt x="1941952" y="732509"/>
                    <a:pt x="1941071" y="733466"/>
                    <a:pt x="1940492" y="734486"/>
                  </a:cubicBezTo>
                  <a:cubicBezTo>
                    <a:pt x="1940227" y="733177"/>
                    <a:pt x="1939383" y="731628"/>
                    <a:pt x="1939799" y="730595"/>
                  </a:cubicBezTo>
                  <a:cubicBezTo>
                    <a:pt x="1940454" y="728958"/>
                    <a:pt x="1941625" y="727522"/>
                    <a:pt x="1942695" y="726049"/>
                  </a:cubicBezTo>
                  <a:close/>
                  <a:moveTo>
                    <a:pt x="1667393" y="890228"/>
                  </a:moveTo>
                  <a:lnTo>
                    <a:pt x="1667393" y="908702"/>
                  </a:lnTo>
                  <a:cubicBezTo>
                    <a:pt x="1667003" y="908702"/>
                    <a:pt x="1666625" y="908702"/>
                    <a:pt x="1666234" y="908702"/>
                  </a:cubicBezTo>
                  <a:lnTo>
                    <a:pt x="1666234" y="890228"/>
                  </a:lnTo>
                  <a:cubicBezTo>
                    <a:pt x="1666625" y="890228"/>
                    <a:pt x="1667003" y="890228"/>
                    <a:pt x="1667393" y="890228"/>
                  </a:cubicBezTo>
                  <a:close/>
                  <a:moveTo>
                    <a:pt x="1654158" y="911662"/>
                  </a:moveTo>
                  <a:cubicBezTo>
                    <a:pt x="1653742" y="912845"/>
                    <a:pt x="1653326" y="914017"/>
                    <a:pt x="1652911" y="915200"/>
                  </a:cubicBezTo>
                  <a:cubicBezTo>
                    <a:pt x="1652709" y="913891"/>
                    <a:pt x="1652256" y="912556"/>
                    <a:pt x="1652357" y="911271"/>
                  </a:cubicBezTo>
                  <a:cubicBezTo>
                    <a:pt x="1652457" y="910062"/>
                    <a:pt x="1653163" y="908891"/>
                    <a:pt x="1653591" y="907707"/>
                  </a:cubicBezTo>
                  <a:cubicBezTo>
                    <a:pt x="1653780" y="909030"/>
                    <a:pt x="1653969" y="910339"/>
                    <a:pt x="1654145" y="911662"/>
                  </a:cubicBezTo>
                  <a:close/>
                  <a:moveTo>
                    <a:pt x="1627195" y="937944"/>
                  </a:moveTo>
                  <a:cubicBezTo>
                    <a:pt x="1627019" y="939279"/>
                    <a:pt x="1626843" y="940614"/>
                    <a:pt x="1626654" y="941949"/>
                  </a:cubicBezTo>
                  <a:cubicBezTo>
                    <a:pt x="1626213" y="941055"/>
                    <a:pt x="1625470" y="940173"/>
                    <a:pt x="1625394" y="939241"/>
                  </a:cubicBezTo>
                  <a:cubicBezTo>
                    <a:pt x="1625294" y="937919"/>
                    <a:pt x="1625684" y="936559"/>
                    <a:pt x="1625860" y="935224"/>
                  </a:cubicBezTo>
                  <a:cubicBezTo>
                    <a:pt x="1626301" y="936131"/>
                    <a:pt x="1626754" y="937037"/>
                    <a:pt x="1627195" y="937944"/>
                  </a:cubicBezTo>
                  <a:close/>
                  <a:moveTo>
                    <a:pt x="1531486" y="1234945"/>
                  </a:moveTo>
                  <a:cubicBezTo>
                    <a:pt x="1529320" y="1235373"/>
                    <a:pt x="1527104" y="1235952"/>
                    <a:pt x="1524925" y="1235877"/>
                  </a:cubicBezTo>
                  <a:cubicBezTo>
                    <a:pt x="1493996" y="1234819"/>
                    <a:pt x="1464452" y="1227426"/>
                    <a:pt x="1435689" y="1216332"/>
                  </a:cubicBezTo>
                  <a:cubicBezTo>
                    <a:pt x="1429254" y="1213851"/>
                    <a:pt x="1426231" y="1209846"/>
                    <a:pt x="1426886" y="1202769"/>
                  </a:cubicBezTo>
                  <a:cubicBezTo>
                    <a:pt x="1427365" y="1197593"/>
                    <a:pt x="1426974" y="1192329"/>
                    <a:pt x="1426974" y="1187103"/>
                  </a:cubicBezTo>
                  <a:cubicBezTo>
                    <a:pt x="1427176" y="1187103"/>
                    <a:pt x="1427377" y="1187103"/>
                    <a:pt x="1427591" y="1187103"/>
                  </a:cubicBezTo>
                  <a:cubicBezTo>
                    <a:pt x="1428045" y="1180403"/>
                    <a:pt x="1429014" y="1173678"/>
                    <a:pt x="1428838" y="1166991"/>
                  </a:cubicBezTo>
                  <a:cubicBezTo>
                    <a:pt x="1428574" y="1156665"/>
                    <a:pt x="1433561" y="1150292"/>
                    <a:pt x="1442363" y="1145948"/>
                  </a:cubicBezTo>
                  <a:cubicBezTo>
                    <a:pt x="1449718" y="1142321"/>
                    <a:pt x="1456745" y="1138014"/>
                    <a:pt x="1464188" y="1134589"/>
                  </a:cubicBezTo>
                  <a:cubicBezTo>
                    <a:pt x="1472348" y="1130836"/>
                    <a:pt x="1480269" y="1127385"/>
                    <a:pt x="1485923" y="1119602"/>
                  </a:cubicBezTo>
                  <a:cubicBezTo>
                    <a:pt x="1488795" y="1115648"/>
                    <a:pt x="1494147" y="1113356"/>
                    <a:pt x="1498618" y="1110724"/>
                  </a:cubicBezTo>
                  <a:cubicBezTo>
                    <a:pt x="1552668" y="1078939"/>
                    <a:pt x="1606782" y="1047266"/>
                    <a:pt x="1660832" y="1015481"/>
                  </a:cubicBezTo>
                  <a:cubicBezTo>
                    <a:pt x="1674987" y="1007157"/>
                    <a:pt x="1689255" y="998971"/>
                    <a:pt x="1702969" y="989967"/>
                  </a:cubicBezTo>
                  <a:cubicBezTo>
                    <a:pt x="1710387" y="985093"/>
                    <a:pt x="1716620" y="985219"/>
                    <a:pt x="1723332" y="990445"/>
                  </a:cubicBezTo>
                  <a:cubicBezTo>
                    <a:pt x="1725083" y="991818"/>
                    <a:pt x="1727249" y="992662"/>
                    <a:pt x="1728999" y="994047"/>
                  </a:cubicBezTo>
                  <a:cubicBezTo>
                    <a:pt x="1736341" y="999878"/>
                    <a:pt x="1746492" y="1001918"/>
                    <a:pt x="1751630" y="1010721"/>
                  </a:cubicBezTo>
                  <a:cubicBezTo>
                    <a:pt x="1745534" y="1017231"/>
                    <a:pt x="1739175" y="1023515"/>
                    <a:pt x="1733420" y="1030316"/>
                  </a:cubicBezTo>
                  <a:cubicBezTo>
                    <a:pt x="1717023" y="1049647"/>
                    <a:pt x="1699040" y="1067857"/>
                    <a:pt x="1687731" y="1090940"/>
                  </a:cubicBezTo>
                  <a:cubicBezTo>
                    <a:pt x="1685061" y="1096380"/>
                    <a:pt x="1680767" y="1098446"/>
                    <a:pt x="1675931" y="1100259"/>
                  </a:cubicBezTo>
                  <a:cubicBezTo>
                    <a:pt x="1634701" y="1115699"/>
                    <a:pt x="1593433" y="1130924"/>
                    <a:pt x="1550678" y="1141943"/>
                  </a:cubicBezTo>
                  <a:cubicBezTo>
                    <a:pt x="1524711" y="1148643"/>
                    <a:pt x="1499260" y="1157395"/>
                    <a:pt x="1473708" y="1165618"/>
                  </a:cubicBezTo>
                  <a:cubicBezTo>
                    <a:pt x="1463772" y="1168817"/>
                    <a:pt x="1460535" y="1176121"/>
                    <a:pt x="1466152" y="1184785"/>
                  </a:cubicBezTo>
                  <a:cubicBezTo>
                    <a:pt x="1480206" y="1206484"/>
                    <a:pt x="1496980" y="1225134"/>
                    <a:pt x="1524950" y="1228383"/>
                  </a:cubicBezTo>
                  <a:cubicBezTo>
                    <a:pt x="1527116" y="1228635"/>
                    <a:pt x="1529383" y="1229127"/>
                    <a:pt x="1531297" y="1230109"/>
                  </a:cubicBezTo>
                  <a:cubicBezTo>
                    <a:pt x="1532254" y="1230600"/>
                    <a:pt x="1532607" y="1232426"/>
                    <a:pt x="1532997" y="1233723"/>
                  </a:cubicBezTo>
                  <a:cubicBezTo>
                    <a:pt x="1533073" y="1233962"/>
                    <a:pt x="1532078" y="1234806"/>
                    <a:pt x="1531499" y="1234919"/>
                  </a:cubicBezTo>
                  <a:close/>
                  <a:moveTo>
                    <a:pt x="1542115" y="1212869"/>
                  </a:moveTo>
                  <a:cubicBezTo>
                    <a:pt x="1541271" y="1214493"/>
                    <a:pt x="1536725" y="1214191"/>
                    <a:pt x="1537795" y="1213977"/>
                  </a:cubicBezTo>
                  <a:cubicBezTo>
                    <a:pt x="1509700" y="1214959"/>
                    <a:pt x="1493089" y="1202328"/>
                    <a:pt x="1479942" y="1183816"/>
                  </a:cubicBezTo>
                  <a:cubicBezTo>
                    <a:pt x="1478985" y="1182468"/>
                    <a:pt x="1478896" y="1179056"/>
                    <a:pt x="1479891" y="1178010"/>
                  </a:cubicBezTo>
                  <a:cubicBezTo>
                    <a:pt x="1487195" y="1170303"/>
                    <a:pt x="1499272" y="1170265"/>
                    <a:pt x="1507320" y="1177507"/>
                  </a:cubicBezTo>
                  <a:cubicBezTo>
                    <a:pt x="1517268" y="1186460"/>
                    <a:pt x="1527242" y="1195402"/>
                    <a:pt x="1537203" y="1204330"/>
                  </a:cubicBezTo>
                  <a:cubicBezTo>
                    <a:pt x="1539848" y="1206698"/>
                    <a:pt x="1544294" y="1208713"/>
                    <a:pt x="1542127" y="1212869"/>
                  </a:cubicBezTo>
                  <a:close/>
                  <a:moveTo>
                    <a:pt x="2069523" y="1161551"/>
                  </a:moveTo>
                  <a:cubicBezTo>
                    <a:pt x="2041011" y="1170694"/>
                    <a:pt x="2012261" y="1178350"/>
                    <a:pt x="1982704" y="1183375"/>
                  </a:cubicBezTo>
                  <a:cubicBezTo>
                    <a:pt x="1952531" y="1188500"/>
                    <a:pt x="1922773" y="1196094"/>
                    <a:pt x="1892536" y="1200754"/>
                  </a:cubicBezTo>
                  <a:cubicBezTo>
                    <a:pt x="1857854" y="1206093"/>
                    <a:pt x="1822883" y="1209544"/>
                    <a:pt x="1787999" y="1213486"/>
                  </a:cubicBezTo>
                  <a:cubicBezTo>
                    <a:pt x="1766477" y="1215916"/>
                    <a:pt x="1744867" y="1217641"/>
                    <a:pt x="1723307" y="1219833"/>
                  </a:cubicBezTo>
                  <a:cubicBezTo>
                    <a:pt x="1675516" y="1224681"/>
                    <a:pt x="1627774" y="1223447"/>
                    <a:pt x="1580058" y="1218737"/>
                  </a:cubicBezTo>
                  <a:cubicBezTo>
                    <a:pt x="1574039" y="1218145"/>
                    <a:pt x="1568586" y="1217276"/>
                    <a:pt x="1563662" y="1212919"/>
                  </a:cubicBezTo>
                  <a:cubicBezTo>
                    <a:pt x="1549104" y="1200074"/>
                    <a:pt x="1534093" y="1187745"/>
                    <a:pt x="1519308" y="1175152"/>
                  </a:cubicBezTo>
                  <a:cubicBezTo>
                    <a:pt x="1517621" y="1173716"/>
                    <a:pt x="1515644" y="1172129"/>
                    <a:pt x="1514951" y="1170202"/>
                  </a:cubicBezTo>
                  <a:cubicBezTo>
                    <a:pt x="1514435" y="1168779"/>
                    <a:pt x="1515316" y="1165492"/>
                    <a:pt x="1516374" y="1165077"/>
                  </a:cubicBezTo>
                  <a:cubicBezTo>
                    <a:pt x="1523313" y="1162369"/>
                    <a:pt x="1530340" y="1159700"/>
                    <a:pt x="1537569" y="1157962"/>
                  </a:cubicBezTo>
                  <a:cubicBezTo>
                    <a:pt x="1574731" y="1149033"/>
                    <a:pt x="1610660" y="1136465"/>
                    <a:pt x="1645720" y="1121429"/>
                  </a:cubicBezTo>
                  <a:cubicBezTo>
                    <a:pt x="1680868" y="1106354"/>
                    <a:pt x="1717275" y="1095335"/>
                    <a:pt x="1754463" y="1086797"/>
                  </a:cubicBezTo>
                  <a:cubicBezTo>
                    <a:pt x="1801121" y="1076080"/>
                    <a:pt x="1846697" y="1061648"/>
                    <a:pt x="1892058" y="1046586"/>
                  </a:cubicBezTo>
                  <a:cubicBezTo>
                    <a:pt x="1937860" y="1031374"/>
                    <a:pt x="1985034" y="1024624"/>
                    <a:pt x="2032964" y="1022370"/>
                  </a:cubicBezTo>
                  <a:cubicBezTo>
                    <a:pt x="2057811" y="1021198"/>
                    <a:pt x="2082015" y="1026588"/>
                    <a:pt x="2106156" y="1031701"/>
                  </a:cubicBezTo>
                  <a:cubicBezTo>
                    <a:pt x="2114191" y="1033401"/>
                    <a:pt x="2122213" y="1035126"/>
                    <a:pt x="2130260" y="1036701"/>
                  </a:cubicBezTo>
                  <a:cubicBezTo>
                    <a:pt x="2136834" y="1037985"/>
                    <a:pt x="2144705" y="1037267"/>
                    <a:pt x="2149666" y="1040756"/>
                  </a:cubicBezTo>
                  <a:cubicBezTo>
                    <a:pt x="2154527" y="1044169"/>
                    <a:pt x="2156316" y="1051863"/>
                    <a:pt x="2159741" y="1057505"/>
                  </a:cubicBezTo>
                  <a:cubicBezTo>
                    <a:pt x="2161265" y="1060024"/>
                    <a:pt x="2163343" y="1062290"/>
                    <a:pt x="2165534" y="1064267"/>
                  </a:cubicBezTo>
                  <a:cubicBezTo>
                    <a:pt x="2166290" y="1064960"/>
                    <a:pt x="2168166" y="1064507"/>
                    <a:pt x="2169501" y="1064356"/>
                  </a:cubicBezTo>
                  <a:cubicBezTo>
                    <a:pt x="2169728" y="1064330"/>
                    <a:pt x="2170131" y="1063059"/>
                    <a:pt x="2169942" y="1062555"/>
                  </a:cubicBezTo>
                  <a:cubicBezTo>
                    <a:pt x="2167876" y="1057165"/>
                    <a:pt x="2165710" y="1051813"/>
                    <a:pt x="2163582" y="1046448"/>
                  </a:cubicBezTo>
                  <a:cubicBezTo>
                    <a:pt x="2175143" y="1059381"/>
                    <a:pt x="2187900" y="1067957"/>
                    <a:pt x="2203352" y="1072806"/>
                  </a:cubicBezTo>
                  <a:cubicBezTo>
                    <a:pt x="2204498" y="1073171"/>
                    <a:pt x="2206021" y="1072340"/>
                    <a:pt x="2207369" y="1072063"/>
                  </a:cubicBezTo>
                  <a:cubicBezTo>
                    <a:pt x="2206739" y="1070224"/>
                    <a:pt x="2206651" y="1067630"/>
                    <a:pt x="2205367" y="1066685"/>
                  </a:cubicBezTo>
                  <a:cubicBezTo>
                    <a:pt x="2199939" y="1062744"/>
                    <a:pt x="2193894" y="1059621"/>
                    <a:pt x="2188580" y="1055553"/>
                  </a:cubicBezTo>
                  <a:cubicBezTo>
                    <a:pt x="2184487" y="1052417"/>
                    <a:pt x="2180646" y="1048652"/>
                    <a:pt x="2177712" y="1044446"/>
                  </a:cubicBezTo>
                  <a:cubicBezTo>
                    <a:pt x="2176326" y="1042456"/>
                    <a:pt x="2176415" y="1038439"/>
                    <a:pt x="2177422" y="1035995"/>
                  </a:cubicBezTo>
                  <a:cubicBezTo>
                    <a:pt x="2179009" y="1032167"/>
                    <a:pt x="2182585" y="1034043"/>
                    <a:pt x="2184890" y="1035504"/>
                  </a:cubicBezTo>
                  <a:cubicBezTo>
                    <a:pt x="2200241" y="1045239"/>
                    <a:pt x="2216902" y="1046889"/>
                    <a:pt x="2234482" y="1044584"/>
                  </a:cubicBezTo>
                  <a:cubicBezTo>
                    <a:pt x="2241912" y="1043614"/>
                    <a:pt x="2243852" y="1045680"/>
                    <a:pt x="2243751" y="1053223"/>
                  </a:cubicBezTo>
                  <a:cubicBezTo>
                    <a:pt x="2243562" y="1066673"/>
                    <a:pt x="2243159" y="1080122"/>
                    <a:pt x="2242643" y="1093560"/>
                  </a:cubicBezTo>
                  <a:cubicBezTo>
                    <a:pt x="2242404" y="1099655"/>
                    <a:pt x="2239406" y="1103634"/>
                    <a:pt x="2233626" y="1104528"/>
                  </a:cubicBezTo>
                  <a:cubicBezTo>
                    <a:pt x="2227783" y="1105435"/>
                    <a:pt x="2221700" y="1105989"/>
                    <a:pt x="2215869" y="1105322"/>
                  </a:cubicBezTo>
                  <a:cubicBezTo>
                    <a:pt x="2211676" y="1104843"/>
                    <a:pt x="2205341" y="1103067"/>
                    <a:pt x="2204208" y="1100184"/>
                  </a:cubicBezTo>
                  <a:cubicBezTo>
                    <a:pt x="2202155" y="1095020"/>
                    <a:pt x="2208716" y="1093925"/>
                    <a:pt x="2212230" y="1091620"/>
                  </a:cubicBezTo>
                  <a:cubicBezTo>
                    <a:pt x="2215303" y="1089605"/>
                    <a:pt x="2218426" y="1087590"/>
                    <a:pt x="2221184" y="1085198"/>
                  </a:cubicBezTo>
                  <a:cubicBezTo>
                    <a:pt x="2221990" y="1084505"/>
                    <a:pt x="2221788" y="1082465"/>
                    <a:pt x="2221738" y="1081054"/>
                  </a:cubicBezTo>
                  <a:cubicBezTo>
                    <a:pt x="2221725" y="1080601"/>
                    <a:pt x="2220705" y="1079845"/>
                    <a:pt x="2220113" y="1079808"/>
                  </a:cubicBezTo>
                  <a:cubicBezTo>
                    <a:pt x="2216461" y="1079543"/>
                    <a:pt x="2212444" y="1078397"/>
                    <a:pt x="2209195" y="1079493"/>
                  </a:cubicBezTo>
                  <a:cubicBezTo>
                    <a:pt x="2200052" y="1082591"/>
                    <a:pt x="2190431" y="1085412"/>
                    <a:pt x="2182459" y="1090588"/>
                  </a:cubicBezTo>
                  <a:cubicBezTo>
                    <a:pt x="2168103" y="1099919"/>
                    <a:pt x="2154011" y="1109994"/>
                    <a:pt x="2141242" y="1121366"/>
                  </a:cubicBezTo>
                  <a:cubicBezTo>
                    <a:pt x="2120148" y="1140155"/>
                    <a:pt x="2096271" y="1152975"/>
                    <a:pt x="2069523" y="1161563"/>
                  </a:cubicBezTo>
                  <a:close/>
                  <a:moveTo>
                    <a:pt x="2131696" y="1155796"/>
                  </a:moveTo>
                  <a:cubicBezTo>
                    <a:pt x="2126318" y="1168464"/>
                    <a:pt x="2126961" y="1181939"/>
                    <a:pt x="2125764" y="1195188"/>
                  </a:cubicBezTo>
                  <a:cubicBezTo>
                    <a:pt x="2125450" y="1198714"/>
                    <a:pt x="2122440" y="1200363"/>
                    <a:pt x="2119329" y="1198840"/>
                  </a:cubicBezTo>
                  <a:cubicBezTo>
                    <a:pt x="2109997" y="1194256"/>
                    <a:pt x="2100754" y="1189458"/>
                    <a:pt x="2091750" y="1184269"/>
                  </a:cubicBezTo>
                  <a:cubicBezTo>
                    <a:pt x="2087380" y="1181750"/>
                    <a:pt x="2083615" y="1178199"/>
                    <a:pt x="2079572" y="1175126"/>
                  </a:cubicBezTo>
                  <a:cubicBezTo>
                    <a:pt x="2081662" y="1168112"/>
                    <a:pt x="2088715" y="1168364"/>
                    <a:pt x="2093689" y="1165845"/>
                  </a:cubicBezTo>
                  <a:cubicBezTo>
                    <a:pt x="2102970" y="1161148"/>
                    <a:pt x="2112604" y="1157143"/>
                    <a:pt x="2122125" y="1152924"/>
                  </a:cubicBezTo>
                  <a:cubicBezTo>
                    <a:pt x="2124115" y="1152043"/>
                    <a:pt x="2126268" y="1151527"/>
                    <a:pt x="2129089" y="1150595"/>
                  </a:cubicBezTo>
                  <a:cubicBezTo>
                    <a:pt x="2130071" y="1152458"/>
                    <a:pt x="2132174" y="1154675"/>
                    <a:pt x="2131696" y="1155796"/>
                  </a:cubicBezTo>
                  <a:close/>
                  <a:moveTo>
                    <a:pt x="2373261" y="1246354"/>
                  </a:moveTo>
                  <a:cubicBezTo>
                    <a:pt x="2379595" y="1250384"/>
                    <a:pt x="2381824" y="1256567"/>
                    <a:pt x="2382756" y="1263393"/>
                  </a:cubicBezTo>
                  <a:cubicBezTo>
                    <a:pt x="2383247" y="1266944"/>
                    <a:pt x="2384343" y="1271541"/>
                    <a:pt x="2379482" y="1272813"/>
                  </a:cubicBezTo>
                  <a:cubicBezTo>
                    <a:pt x="2375464" y="1273871"/>
                    <a:pt x="2369306" y="1276503"/>
                    <a:pt x="2367518" y="1271138"/>
                  </a:cubicBezTo>
                  <a:cubicBezTo>
                    <a:pt x="2364571" y="1262322"/>
                    <a:pt x="2358174" y="1263808"/>
                    <a:pt x="2351701" y="1262889"/>
                  </a:cubicBezTo>
                  <a:cubicBezTo>
                    <a:pt x="2344485" y="1261869"/>
                    <a:pt x="2342243" y="1265232"/>
                    <a:pt x="2341525" y="1271264"/>
                  </a:cubicBezTo>
                  <a:cubicBezTo>
                    <a:pt x="2341349" y="1272750"/>
                    <a:pt x="2341148" y="1274236"/>
                    <a:pt x="2340959" y="1275722"/>
                  </a:cubicBezTo>
                  <a:cubicBezTo>
                    <a:pt x="2340228" y="1274374"/>
                    <a:pt x="2339473" y="1273039"/>
                    <a:pt x="2338755" y="1271679"/>
                  </a:cubicBezTo>
                  <a:cubicBezTo>
                    <a:pt x="2338415" y="1271024"/>
                    <a:pt x="2338289" y="1269929"/>
                    <a:pt x="2337798" y="1269740"/>
                  </a:cubicBezTo>
                  <a:cubicBezTo>
                    <a:pt x="2336778" y="1269350"/>
                    <a:pt x="2334624" y="1269211"/>
                    <a:pt x="2334599" y="1269350"/>
                  </a:cubicBezTo>
                  <a:cubicBezTo>
                    <a:pt x="2333780" y="1272951"/>
                    <a:pt x="2333969" y="1277031"/>
                    <a:pt x="2332357" y="1280180"/>
                  </a:cubicBezTo>
                  <a:cubicBezTo>
                    <a:pt x="2328831" y="1287056"/>
                    <a:pt x="2329801" y="1278782"/>
                    <a:pt x="2328252" y="1278706"/>
                  </a:cubicBezTo>
                  <a:cubicBezTo>
                    <a:pt x="2327219" y="1278656"/>
                    <a:pt x="2325683" y="1278505"/>
                    <a:pt x="2325217" y="1279084"/>
                  </a:cubicBezTo>
                  <a:cubicBezTo>
                    <a:pt x="2323945" y="1280671"/>
                    <a:pt x="2323114" y="1282623"/>
                    <a:pt x="2322107" y="1284436"/>
                  </a:cubicBezTo>
                  <a:cubicBezTo>
                    <a:pt x="2321603" y="1283164"/>
                    <a:pt x="2321049" y="1281892"/>
                    <a:pt x="2320595" y="1280595"/>
                  </a:cubicBezTo>
                  <a:cubicBezTo>
                    <a:pt x="2319663" y="1277926"/>
                    <a:pt x="2319575" y="1273933"/>
                    <a:pt x="2317724" y="1272813"/>
                  </a:cubicBezTo>
                  <a:cubicBezTo>
                    <a:pt x="2313845" y="1270445"/>
                    <a:pt x="2309123" y="1269224"/>
                    <a:pt x="2304589" y="1268254"/>
                  </a:cubicBezTo>
                  <a:cubicBezTo>
                    <a:pt x="2302625" y="1267838"/>
                    <a:pt x="2300295" y="1269551"/>
                    <a:pt x="2298091" y="1269652"/>
                  </a:cubicBezTo>
                  <a:cubicBezTo>
                    <a:pt x="2292487" y="1269929"/>
                    <a:pt x="2287714" y="1267838"/>
                    <a:pt x="2284994" y="1262814"/>
                  </a:cubicBezTo>
                  <a:cubicBezTo>
                    <a:pt x="2281997" y="1257273"/>
                    <a:pt x="2287110" y="1255132"/>
                    <a:pt x="2290031" y="1252021"/>
                  </a:cubicBezTo>
                  <a:cubicBezTo>
                    <a:pt x="2290888" y="1251114"/>
                    <a:pt x="2290812" y="1249339"/>
                    <a:pt x="2291165" y="1247966"/>
                  </a:cubicBezTo>
                  <a:cubicBezTo>
                    <a:pt x="2289087" y="1247475"/>
                    <a:pt x="2286707" y="1246064"/>
                    <a:pt x="2284981" y="1246631"/>
                  </a:cubicBezTo>
                  <a:cubicBezTo>
                    <a:pt x="2277098" y="1249213"/>
                    <a:pt x="2272955" y="1254502"/>
                    <a:pt x="2273836" y="1261340"/>
                  </a:cubicBezTo>
                  <a:cubicBezTo>
                    <a:pt x="2275285" y="1272687"/>
                    <a:pt x="2279793" y="1282963"/>
                    <a:pt x="2286795" y="1291955"/>
                  </a:cubicBezTo>
                  <a:cubicBezTo>
                    <a:pt x="2290724" y="1297004"/>
                    <a:pt x="2296605" y="1298705"/>
                    <a:pt x="2302814" y="1298642"/>
                  </a:cubicBezTo>
                  <a:cubicBezTo>
                    <a:pt x="2329801" y="1298415"/>
                    <a:pt x="2356562" y="1296010"/>
                    <a:pt x="2382617" y="1288630"/>
                  </a:cubicBezTo>
                  <a:cubicBezTo>
                    <a:pt x="2388095" y="1287081"/>
                    <a:pt x="2393007" y="1283504"/>
                    <a:pt x="2399014" y="1280432"/>
                  </a:cubicBezTo>
                  <a:cubicBezTo>
                    <a:pt x="2403774" y="1299888"/>
                    <a:pt x="2405713" y="1318149"/>
                    <a:pt x="2403434" y="1337076"/>
                  </a:cubicBezTo>
                  <a:cubicBezTo>
                    <a:pt x="2400752" y="1359354"/>
                    <a:pt x="2399329" y="1381770"/>
                    <a:pt x="2397503" y="1404148"/>
                  </a:cubicBezTo>
                  <a:cubicBezTo>
                    <a:pt x="2392163" y="1469772"/>
                    <a:pt x="2386924" y="1535396"/>
                    <a:pt x="2381610" y="1601019"/>
                  </a:cubicBezTo>
                  <a:cubicBezTo>
                    <a:pt x="2378890" y="1634581"/>
                    <a:pt x="2375389" y="1668091"/>
                    <a:pt x="2373575" y="1701690"/>
                  </a:cubicBezTo>
                  <a:cubicBezTo>
                    <a:pt x="2372543" y="1720857"/>
                    <a:pt x="2363236" y="1732267"/>
                    <a:pt x="2346198" y="1738526"/>
                  </a:cubicBezTo>
                  <a:cubicBezTo>
                    <a:pt x="2325570" y="1746107"/>
                    <a:pt x="2303997" y="1748046"/>
                    <a:pt x="2282211" y="1748311"/>
                  </a:cubicBezTo>
                  <a:cubicBezTo>
                    <a:pt x="2273408" y="1748412"/>
                    <a:pt x="2267880" y="1743387"/>
                    <a:pt x="2266167" y="1735403"/>
                  </a:cubicBezTo>
                  <a:cubicBezTo>
                    <a:pt x="2264303" y="1726726"/>
                    <a:pt x="2262603" y="1717634"/>
                    <a:pt x="2263182" y="1708869"/>
                  </a:cubicBezTo>
                  <a:cubicBezTo>
                    <a:pt x="2267880" y="1637200"/>
                    <a:pt x="2272842" y="1565557"/>
                    <a:pt x="2278307" y="1493951"/>
                  </a:cubicBezTo>
                  <a:cubicBezTo>
                    <a:pt x="2281090" y="1457418"/>
                    <a:pt x="2284767" y="1420948"/>
                    <a:pt x="2288722" y="1384528"/>
                  </a:cubicBezTo>
                  <a:cubicBezTo>
                    <a:pt x="2289843" y="1374264"/>
                    <a:pt x="2292437" y="1363913"/>
                    <a:pt x="2296026" y="1354216"/>
                  </a:cubicBezTo>
                  <a:cubicBezTo>
                    <a:pt x="2301164" y="1340325"/>
                    <a:pt x="2310785" y="1330163"/>
                    <a:pt x="2325469" y="1325440"/>
                  </a:cubicBezTo>
                  <a:cubicBezTo>
                    <a:pt x="2330380" y="1323853"/>
                    <a:pt x="2335015" y="1321385"/>
                    <a:pt x="2339712" y="1319194"/>
                  </a:cubicBezTo>
                  <a:cubicBezTo>
                    <a:pt x="2340165" y="1318980"/>
                    <a:pt x="2340442" y="1317846"/>
                    <a:pt x="2340367" y="1317179"/>
                  </a:cubicBezTo>
                  <a:cubicBezTo>
                    <a:pt x="2340304" y="1316574"/>
                    <a:pt x="2339611" y="1315517"/>
                    <a:pt x="2339246" y="1315542"/>
                  </a:cubicBezTo>
                  <a:cubicBezTo>
                    <a:pt x="2323756" y="1316499"/>
                    <a:pt x="2310067" y="1321650"/>
                    <a:pt x="2299829" y="1333752"/>
                  </a:cubicBezTo>
                  <a:cubicBezTo>
                    <a:pt x="2291442" y="1343675"/>
                    <a:pt x="2286241" y="1355173"/>
                    <a:pt x="2284692" y="1368194"/>
                  </a:cubicBezTo>
                  <a:cubicBezTo>
                    <a:pt x="2279415" y="1412737"/>
                    <a:pt x="2273824" y="1457254"/>
                    <a:pt x="2268963" y="1501847"/>
                  </a:cubicBezTo>
                  <a:cubicBezTo>
                    <a:pt x="2266369" y="1525636"/>
                    <a:pt x="2265097" y="1549576"/>
                    <a:pt x="2263145" y="1573440"/>
                  </a:cubicBezTo>
                  <a:cubicBezTo>
                    <a:pt x="2260223" y="1609230"/>
                    <a:pt x="2256835" y="1644995"/>
                    <a:pt x="2254455" y="1680823"/>
                  </a:cubicBezTo>
                  <a:cubicBezTo>
                    <a:pt x="2253372" y="1697170"/>
                    <a:pt x="2254266" y="1713641"/>
                    <a:pt x="2254153" y="1730051"/>
                  </a:cubicBezTo>
                  <a:cubicBezTo>
                    <a:pt x="2254153" y="1731373"/>
                    <a:pt x="2253674" y="1733312"/>
                    <a:pt x="2252755" y="1733829"/>
                  </a:cubicBezTo>
                  <a:cubicBezTo>
                    <a:pt x="2251849" y="1734345"/>
                    <a:pt x="2249783" y="1733891"/>
                    <a:pt x="2248813" y="1733111"/>
                  </a:cubicBezTo>
                  <a:cubicBezTo>
                    <a:pt x="2240779" y="1726713"/>
                    <a:pt x="2235880" y="1718717"/>
                    <a:pt x="2236648" y="1708000"/>
                  </a:cubicBezTo>
                  <a:cubicBezTo>
                    <a:pt x="2236749" y="1706514"/>
                    <a:pt x="2236648" y="1705003"/>
                    <a:pt x="2236598" y="1703516"/>
                  </a:cubicBezTo>
                  <a:cubicBezTo>
                    <a:pt x="2235301" y="1655586"/>
                    <a:pt x="2237190" y="1607782"/>
                    <a:pt x="2240653" y="1559965"/>
                  </a:cubicBezTo>
                  <a:cubicBezTo>
                    <a:pt x="2244318" y="1509239"/>
                    <a:pt x="2247139" y="1458463"/>
                    <a:pt x="2250224" y="1407700"/>
                  </a:cubicBezTo>
                  <a:cubicBezTo>
                    <a:pt x="2251080" y="1393583"/>
                    <a:pt x="2247315" y="1380674"/>
                    <a:pt x="2236888" y="1370927"/>
                  </a:cubicBezTo>
                  <a:cubicBezTo>
                    <a:pt x="2227103" y="1361772"/>
                    <a:pt x="2216625" y="1353259"/>
                    <a:pt x="2205845" y="1345300"/>
                  </a:cubicBezTo>
                  <a:cubicBezTo>
                    <a:pt x="2194423" y="1336875"/>
                    <a:pt x="2182145" y="1329609"/>
                    <a:pt x="2170508" y="1321461"/>
                  </a:cubicBezTo>
                  <a:cubicBezTo>
                    <a:pt x="2164401" y="1317191"/>
                    <a:pt x="2158708" y="1312268"/>
                    <a:pt x="2153054" y="1307381"/>
                  </a:cubicBezTo>
                  <a:cubicBezTo>
                    <a:pt x="2139365" y="1295544"/>
                    <a:pt x="2131230" y="1281666"/>
                    <a:pt x="2133094" y="1262360"/>
                  </a:cubicBezTo>
                  <a:cubicBezTo>
                    <a:pt x="2135247" y="1240058"/>
                    <a:pt x="2135537" y="1217566"/>
                    <a:pt x="2136809" y="1195162"/>
                  </a:cubicBezTo>
                  <a:cubicBezTo>
                    <a:pt x="2137086" y="1190352"/>
                    <a:pt x="2140864" y="1188966"/>
                    <a:pt x="2144566" y="1192291"/>
                  </a:cubicBezTo>
                  <a:cubicBezTo>
                    <a:pt x="2190859" y="1233799"/>
                    <a:pt x="2246433" y="1243244"/>
                    <a:pt x="2305748" y="1237954"/>
                  </a:cubicBezTo>
                  <a:cubicBezTo>
                    <a:pt x="2332534" y="1235562"/>
                    <a:pt x="2359169" y="1231104"/>
                    <a:pt x="2384330" y="1220576"/>
                  </a:cubicBezTo>
                  <a:cubicBezTo>
                    <a:pt x="2389241" y="1218523"/>
                    <a:pt x="2392075" y="1219870"/>
                    <a:pt x="2392503" y="1224316"/>
                  </a:cubicBezTo>
                  <a:cubicBezTo>
                    <a:pt x="2393800" y="1237451"/>
                    <a:pt x="2394833" y="1250598"/>
                    <a:pt x="2395966" y="1263746"/>
                  </a:cubicBezTo>
                  <a:cubicBezTo>
                    <a:pt x="2395349" y="1263821"/>
                    <a:pt x="2394745" y="1263884"/>
                    <a:pt x="2394128" y="1263960"/>
                  </a:cubicBezTo>
                  <a:cubicBezTo>
                    <a:pt x="2391811" y="1257764"/>
                    <a:pt x="2389758" y="1251454"/>
                    <a:pt x="2387088" y="1245410"/>
                  </a:cubicBezTo>
                  <a:cubicBezTo>
                    <a:pt x="2385010" y="1240725"/>
                    <a:pt x="2380539" y="1239604"/>
                    <a:pt x="2375792" y="1239919"/>
                  </a:cubicBezTo>
                  <a:cubicBezTo>
                    <a:pt x="2374394" y="1240007"/>
                    <a:pt x="2371938" y="1240775"/>
                    <a:pt x="2371888" y="1241405"/>
                  </a:cubicBezTo>
                  <a:cubicBezTo>
                    <a:pt x="2371737" y="1243030"/>
                    <a:pt x="2372127" y="1245586"/>
                    <a:pt x="2373235" y="1246291"/>
                  </a:cubicBezTo>
                  <a:close/>
                  <a:moveTo>
                    <a:pt x="2393788" y="1098370"/>
                  </a:moveTo>
                  <a:cubicBezTo>
                    <a:pt x="2396432" y="1109226"/>
                    <a:pt x="2392037" y="1115321"/>
                    <a:pt x="2386395" y="1120119"/>
                  </a:cubicBezTo>
                  <a:cubicBezTo>
                    <a:pt x="2375213" y="1129639"/>
                    <a:pt x="2363274" y="1138039"/>
                    <a:pt x="2347570" y="1137686"/>
                  </a:cubicBezTo>
                  <a:cubicBezTo>
                    <a:pt x="2348225" y="1136553"/>
                    <a:pt x="2348741" y="1135092"/>
                    <a:pt x="2349686" y="1134702"/>
                  </a:cubicBezTo>
                  <a:cubicBezTo>
                    <a:pt x="2367556" y="1127410"/>
                    <a:pt x="2383688" y="1117902"/>
                    <a:pt x="2393788" y="1098370"/>
                  </a:cubicBezTo>
                  <a:close/>
                  <a:moveTo>
                    <a:pt x="3007434" y="957098"/>
                  </a:moveTo>
                  <a:cubicBezTo>
                    <a:pt x="2979213" y="960234"/>
                    <a:pt x="2950890" y="962614"/>
                    <a:pt x="2922769" y="966455"/>
                  </a:cubicBezTo>
                  <a:cubicBezTo>
                    <a:pt x="2890216" y="970901"/>
                    <a:pt x="2857813" y="976568"/>
                    <a:pt x="2825373" y="981806"/>
                  </a:cubicBezTo>
                  <a:cubicBezTo>
                    <a:pt x="2807679" y="984665"/>
                    <a:pt x="2789935" y="987335"/>
                    <a:pt x="2772368" y="990823"/>
                  </a:cubicBezTo>
                  <a:cubicBezTo>
                    <a:pt x="2723846" y="1000457"/>
                    <a:pt x="2674492" y="1002560"/>
                    <a:pt x="2625505" y="1007988"/>
                  </a:cubicBezTo>
                  <a:cubicBezTo>
                    <a:pt x="2593618" y="1011514"/>
                    <a:pt x="2561959" y="1017357"/>
                    <a:pt x="2530312" y="1022810"/>
                  </a:cubicBezTo>
                  <a:cubicBezTo>
                    <a:pt x="2496461" y="1028654"/>
                    <a:pt x="2462786" y="1035517"/>
                    <a:pt x="2428923" y="1041360"/>
                  </a:cubicBezTo>
                  <a:cubicBezTo>
                    <a:pt x="2417954" y="1043249"/>
                    <a:pt x="2406683" y="1043488"/>
                    <a:pt x="2395526" y="1044030"/>
                  </a:cubicBezTo>
                  <a:cubicBezTo>
                    <a:pt x="2394102" y="1044093"/>
                    <a:pt x="2391634" y="1041612"/>
                    <a:pt x="2391319" y="1039988"/>
                  </a:cubicBezTo>
                  <a:cubicBezTo>
                    <a:pt x="2391005" y="1038338"/>
                    <a:pt x="2392327" y="1035038"/>
                    <a:pt x="2393649" y="1034610"/>
                  </a:cubicBezTo>
                  <a:cubicBezTo>
                    <a:pt x="2399241" y="1032784"/>
                    <a:pt x="2405034" y="1030933"/>
                    <a:pt x="2410852" y="1030593"/>
                  </a:cubicBezTo>
                  <a:cubicBezTo>
                    <a:pt x="2424276" y="1029787"/>
                    <a:pt x="2437751" y="1029863"/>
                    <a:pt x="2451213" y="1029573"/>
                  </a:cubicBezTo>
                  <a:cubicBezTo>
                    <a:pt x="2473780" y="1029094"/>
                    <a:pt x="2495731" y="1024863"/>
                    <a:pt x="2517315" y="1018478"/>
                  </a:cubicBezTo>
                  <a:cubicBezTo>
                    <a:pt x="2519998" y="1017685"/>
                    <a:pt x="2522529" y="1016400"/>
                    <a:pt x="2530035" y="1013365"/>
                  </a:cubicBezTo>
                  <a:cubicBezTo>
                    <a:pt x="2508273" y="1010821"/>
                    <a:pt x="2492771" y="1016539"/>
                    <a:pt x="2476966" y="1018554"/>
                  </a:cubicBezTo>
                  <a:cubicBezTo>
                    <a:pt x="2461552" y="1020518"/>
                    <a:pt x="2446277" y="1020934"/>
                    <a:pt x="2430548" y="1020833"/>
                  </a:cubicBezTo>
                  <a:cubicBezTo>
                    <a:pt x="2431580" y="1015342"/>
                    <a:pt x="2435194" y="1015443"/>
                    <a:pt x="2437738" y="1014637"/>
                  </a:cubicBezTo>
                  <a:cubicBezTo>
                    <a:pt x="2485480" y="999462"/>
                    <a:pt x="2533649" y="986214"/>
                    <a:pt x="2583267" y="978318"/>
                  </a:cubicBezTo>
                  <a:cubicBezTo>
                    <a:pt x="2633438" y="970347"/>
                    <a:pt x="2683333" y="960637"/>
                    <a:pt x="2733454" y="952376"/>
                  </a:cubicBezTo>
                  <a:cubicBezTo>
                    <a:pt x="2752584" y="949228"/>
                    <a:pt x="2772091" y="948447"/>
                    <a:pt x="2791308" y="945752"/>
                  </a:cubicBezTo>
                  <a:cubicBezTo>
                    <a:pt x="2813485" y="942641"/>
                    <a:pt x="2835448" y="937780"/>
                    <a:pt x="2857675" y="935224"/>
                  </a:cubicBezTo>
                  <a:cubicBezTo>
                    <a:pt x="2882887" y="932327"/>
                    <a:pt x="2908312" y="929532"/>
                    <a:pt x="2933638" y="929695"/>
                  </a:cubicBezTo>
                  <a:cubicBezTo>
                    <a:pt x="2959894" y="929872"/>
                    <a:pt x="2985371" y="936571"/>
                    <a:pt x="3008731" y="949429"/>
                  </a:cubicBezTo>
                  <a:cubicBezTo>
                    <a:pt x="3010066" y="950172"/>
                    <a:pt x="3010583" y="953006"/>
                    <a:pt x="3010759" y="954932"/>
                  </a:cubicBezTo>
                  <a:cubicBezTo>
                    <a:pt x="3010822" y="955575"/>
                    <a:pt x="3008681" y="956947"/>
                    <a:pt x="3007447" y="957086"/>
                  </a:cubicBezTo>
                  <a:close/>
                  <a:moveTo>
                    <a:pt x="3022307" y="946797"/>
                  </a:moveTo>
                  <a:cubicBezTo>
                    <a:pt x="3011452" y="941961"/>
                    <a:pt x="3000735" y="936785"/>
                    <a:pt x="2990030" y="931610"/>
                  </a:cubicBezTo>
                  <a:cubicBezTo>
                    <a:pt x="2988859" y="931043"/>
                    <a:pt x="2988053" y="929758"/>
                    <a:pt x="2987071" y="928801"/>
                  </a:cubicBezTo>
                  <a:cubicBezTo>
                    <a:pt x="2988645" y="927718"/>
                    <a:pt x="2990093" y="926358"/>
                    <a:pt x="2991819" y="925628"/>
                  </a:cubicBezTo>
                  <a:cubicBezTo>
                    <a:pt x="2993116" y="925074"/>
                    <a:pt x="2994753" y="925326"/>
                    <a:pt x="2996226" y="925225"/>
                  </a:cubicBezTo>
                  <a:cubicBezTo>
                    <a:pt x="3008832" y="925162"/>
                    <a:pt x="3019776" y="928751"/>
                    <a:pt x="3026916" y="939921"/>
                  </a:cubicBezTo>
                  <a:cubicBezTo>
                    <a:pt x="3027961" y="941546"/>
                    <a:pt x="3027735" y="943976"/>
                    <a:pt x="3028100" y="946041"/>
                  </a:cubicBezTo>
                  <a:cubicBezTo>
                    <a:pt x="3026148" y="946331"/>
                    <a:pt x="3023831" y="947464"/>
                    <a:pt x="3022320" y="946797"/>
                  </a:cubicBezTo>
                  <a:close/>
                  <a:moveTo>
                    <a:pt x="3058828" y="943082"/>
                  </a:moveTo>
                  <a:cubicBezTo>
                    <a:pt x="3051763" y="937541"/>
                    <a:pt x="3044093" y="932705"/>
                    <a:pt x="3037495" y="926686"/>
                  </a:cubicBezTo>
                  <a:cubicBezTo>
                    <a:pt x="3010419" y="902003"/>
                    <a:pt x="2983394" y="877244"/>
                    <a:pt x="2956822" y="852020"/>
                  </a:cubicBezTo>
                  <a:cubicBezTo>
                    <a:pt x="2930540" y="827072"/>
                    <a:pt x="2910831" y="797239"/>
                    <a:pt x="2893138" y="765730"/>
                  </a:cubicBezTo>
                  <a:cubicBezTo>
                    <a:pt x="2877723" y="738290"/>
                    <a:pt x="2874248" y="709501"/>
                    <a:pt x="2877950" y="679038"/>
                  </a:cubicBezTo>
                  <a:cubicBezTo>
                    <a:pt x="2880204" y="660526"/>
                    <a:pt x="2882118" y="641976"/>
                    <a:pt x="2884121" y="623426"/>
                  </a:cubicBezTo>
                  <a:cubicBezTo>
                    <a:pt x="2884625" y="618817"/>
                    <a:pt x="2887080" y="616260"/>
                    <a:pt x="2891450" y="617671"/>
                  </a:cubicBezTo>
                  <a:cubicBezTo>
                    <a:pt x="2910340" y="623791"/>
                    <a:pt x="2928235" y="620731"/>
                    <a:pt x="2945803" y="612797"/>
                  </a:cubicBezTo>
                  <a:cubicBezTo>
                    <a:pt x="2946092" y="612671"/>
                    <a:pt x="2946911" y="613691"/>
                    <a:pt x="2948271" y="614850"/>
                  </a:cubicBezTo>
                  <a:cubicBezTo>
                    <a:pt x="2940425" y="621071"/>
                    <a:pt x="2931484" y="623753"/>
                    <a:pt x="2922190" y="625894"/>
                  </a:cubicBezTo>
                  <a:cubicBezTo>
                    <a:pt x="2915667" y="627393"/>
                    <a:pt x="2909244" y="629395"/>
                    <a:pt x="2902872" y="631473"/>
                  </a:cubicBezTo>
                  <a:cubicBezTo>
                    <a:pt x="2901890" y="631788"/>
                    <a:pt x="2900568" y="634307"/>
                    <a:pt x="2900895" y="634798"/>
                  </a:cubicBezTo>
                  <a:cubicBezTo>
                    <a:pt x="2901928" y="636309"/>
                    <a:pt x="2903754" y="638475"/>
                    <a:pt x="2905114" y="638374"/>
                  </a:cubicBezTo>
                  <a:cubicBezTo>
                    <a:pt x="2921674" y="637002"/>
                    <a:pt x="2937756" y="633576"/>
                    <a:pt x="2951419" y="623464"/>
                  </a:cubicBezTo>
                  <a:cubicBezTo>
                    <a:pt x="2956910" y="619409"/>
                    <a:pt x="2961859" y="618930"/>
                    <a:pt x="2968005" y="621512"/>
                  </a:cubicBezTo>
                  <a:cubicBezTo>
                    <a:pt x="2975561" y="624685"/>
                    <a:pt x="2983557" y="626814"/>
                    <a:pt x="2991176" y="629861"/>
                  </a:cubicBezTo>
                  <a:cubicBezTo>
                    <a:pt x="3011640" y="638034"/>
                    <a:pt x="3029309" y="650212"/>
                    <a:pt x="3043955" y="666835"/>
                  </a:cubicBezTo>
                  <a:cubicBezTo>
                    <a:pt x="3063890" y="689453"/>
                    <a:pt x="3080198" y="714425"/>
                    <a:pt x="3092666" y="741816"/>
                  </a:cubicBezTo>
                  <a:cubicBezTo>
                    <a:pt x="3114654" y="790124"/>
                    <a:pt x="3136679" y="838432"/>
                    <a:pt x="3158000" y="887042"/>
                  </a:cubicBezTo>
                  <a:cubicBezTo>
                    <a:pt x="3164574" y="902040"/>
                    <a:pt x="3169095" y="917971"/>
                    <a:pt x="3174195" y="933587"/>
                  </a:cubicBezTo>
                  <a:cubicBezTo>
                    <a:pt x="3176160" y="939619"/>
                    <a:pt x="3174271" y="942553"/>
                    <a:pt x="3168780" y="943044"/>
                  </a:cubicBezTo>
                  <a:cubicBezTo>
                    <a:pt x="3140495" y="945563"/>
                    <a:pt x="3112198" y="947805"/>
                    <a:pt x="3083926" y="950449"/>
                  </a:cubicBezTo>
                  <a:cubicBezTo>
                    <a:pt x="3074418" y="951343"/>
                    <a:pt x="3066258" y="948900"/>
                    <a:pt x="3058840" y="943082"/>
                  </a:cubicBezTo>
                  <a:close/>
                  <a:moveTo>
                    <a:pt x="3179837" y="971958"/>
                  </a:moveTo>
                  <a:cubicBezTo>
                    <a:pt x="3165392" y="975233"/>
                    <a:pt x="3150847" y="978016"/>
                    <a:pt x="3135823" y="981089"/>
                  </a:cubicBezTo>
                  <a:cubicBezTo>
                    <a:pt x="3130156" y="979174"/>
                    <a:pt x="3124489" y="977676"/>
                    <a:pt x="3119162" y="975384"/>
                  </a:cubicBezTo>
                  <a:cubicBezTo>
                    <a:pt x="3111669" y="972160"/>
                    <a:pt x="3104390" y="968432"/>
                    <a:pt x="3097124" y="964717"/>
                  </a:cubicBezTo>
                  <a:cubicBezTo>
                    <a:pt x="3096091" y="964188"/>
                    <a:pt x="3095059" y="962425"/>
                    <a:pt x="3095159" y="961342"/>
                  </a:cubicBezTo>
                  <a:cubicBezTo>
                    <a:pt x="3095248" y="960423"/>
                    <a:pt x="3096922" y="959000"/>
                    <a:pt x="3097980" y="958912"/>
                  </a:cubicBezTo>
                  <a:cubicBezTo>
                    <a:pt x="3122424" y="956998"/>
                    <a:pt x="3146855" y="954995"/>
                    <a:pt x="3171324" y="953572"/>
                  </a:cubicBezTo>
                  <a:cubicBezTo>
                    <a:pt x="3179598" y="953094"/>
                    <a:pt x="3181562" y="955373"/>
                    <a:pt x="3183766" y="963143"/>
                  </a:cubicBezTo>
                  <a:cubicBezTo>
                    <a:pt x="3184950" y="967299"/>
                    <a:pt x="3184169" y="970964"/>
                    <a:pt x="3179837" y="971946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Полилиния: фигура 11">
              <a:extLst>
                <a:ext uri="{FF2B5EF4-FFF2-40B4-BE49-F238E27FC236}">
                  <a16:creationId xmlns:a16="http://schemas.microsoft.com/office/drawing/2014/main" id="{32ACAD00-6622-4C57-EC52-7664D207099E}"/>
                </a:ext>
              </a:extLst>
            </p:cNvPr>
            <p:cNvSpPr/>
            <p:nvPr/>
          </p:nvSpPr>
          <p:spPr>
            <a:xfrm>
              <a:off x="9932141" y="3700763"/>
              <a:ext cx="440" cy="428"/>
            </a:xfrm>
            <a:custGeom>
              <a:avLst/>
              <a:gdLst>
                <a:gd name="connsiteX0" fmla="*/ 441 w 440"/>
                <a:gd name="connsiteY0" fmla="*/ 428 h 428"/>
                <a:gd name="connsiteX1" fmla="*/ 378 w 440"/>
                <a:gd name="connsiteY1" fmla="*/ 0 h 428"/>
                <a:gd name="connsiteX2" fmla="*/ 0 w 440"/>
                <a:gd name="connsiteY2" fmla="*/ 101 h 428"/>
                <a:gd name="connsiteX3" fmla="*/ 428 w 440"/>
                <a:gd name="connsiteY3" fmla="*/ 428 h 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" h="428">
                  <a:moveTo>
                    <a:pt x="441" y="428"/>
                  </a:moveTo>
                  <a:cubicBezTo>
                    <a:pt x="416" y="290"/>
                    <a:pt x="403" y="139"/>
                    <a:pt x="378" y="0"/>
                  </a:cubicBezTo>
                  <a:cubicBezTo>
                    <a:pt x="252" y="25"/>
                    <a:pt x="139" y="76"/>
                    <a:pt x="0" y="101"/>
                  </a:cubicBezTo>
                  <a:lnTo>
                    <a:pt x="428" y="428"/>
                  </a:ln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Полилиния: фигура 15">
              <a:extLst>
                <a:ext uri="{FF2B5EF4-FFF2-40B4-BE49-F238E27FC236}">
                  <a16:creationId xmlns:a16="http://schemas.microsoft.com/office/drawing/2014/main" id="{C0DA6FA3-45AF-CD1C-95C7-DF20705A25F0}"/>
                </a:ext>
              </a:extLst>
            </p:cNvPr>
            <p:cNvSpPr/>
            <p:nvPr/>
          </p:nvSpPr>
          <p:spPr>
            <a:xfrm>
              <a:off x="11602240" y="2978776"/>
              <a:ext cx="617" cy="365"/>
            </a:xfrm>
            <a:custGeom>
              <a:avLst/>
              <a:gdLst>
                <a:gd name="connsiteX0" fmla="*/ 0 w 617"/>
                <a:gd name="connsiteY0" fmla="*/ 365 h 365"/>
                <a:gd name="connsiteX1" fmla="*/ 617 w 617"/>
                <a:gd name="connsiteY1" fmla="*/ 290 h 365"/>
                <a:gd name="connsiteX2" fmla="*/ 441 w 617"/>
                <a:gd name="connsiteY2" fmla="*/ 0 h 365"/>
                <a:gd name="connsiteX3" fmla="*/ 0 w 617"/>
                <a:gd name="connsiteY3" fmla="*/ 365 h 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" h="365">
                  <a:moveTo>
                    <a:pt x="0" y="365"/>
                  </a:moveTo>
                  <a:cubicBezTo>
                    <a:pt x="214" y="327"/>
                    <a:pt x="416" y="315"/>
                    <a:pt x="617" y="290"/>
                  </a:cubicBezTo>
                  <a:cubicBezTo>
                    <a:pt x="554" y="189"/>
                    <a:pt x="504" y="101"/>
                    <a:pt x="441" y="0"/>
                  </a:cubicBezTo>
                  <a:lnTo>
                    <a:pt x="0" y="365"/>
                  </a:ln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Полилиния: фигура 16">
              <a:extLst>
                <a:ext uri="{FF2B5EF4-FFF2-40B4-BE49-F238E27FC236}">
                  <a16:creationId xmlns:a16="http://schemas.microsoft.com/office/drawing/2014/main" id="{3CB86F46-7083-82EC-F286-D5D2CC517DFA}"/>
                </a:ext>
              </a:extLst>
            </p:cNvPr>
            <p:cNvSpPr/>
            <p:nvPr/>
          </p:nvSpPr>
          <p:spPr>
            <a:xfrm>
              <a:off x="10053565" y="3691998"/>
              <a:ext cx="617" cy="453"/>
            </a:xfrm>
            <a:custGeom>
              <a:avLst/>
              <a:gdLst>
                <a:gd name="connsiteX0" fmla="*/ 403 w 617"/>
                <a:gd name="connsiteY0" fmla="*/ 453 h 453"/>
                <a:gd name="connsiteX1" fmla="*/ 617 w 617"/>
                <a:gd name="connsiteY1" fmla="*/ 0 h 453"/>
                <a:gd name="connsiteX2" fmla="*/ 0 w 617"/>
                <a:gd name="connsiteY2" fmla="*/ 101 h 453"/>
                <a:gd name="connsiteX3" fmla="*/ 403 w 617"/>
                <a:gd name="connsiteY3" fmla="*/ 453 h 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" h="453">
                  <a:moveTo>
                    <a:pt x="403" y="453"/>
                  </a:moveTo>
                  <a:cubicBezTo>
                    <a:pt x="479" y="302"/>
                    <a:pt x="554" y="151"/>
                    <a:pt x="617" y="0"/>
                  </a:cubicBezTo>
                  <a:cubicBezTo>
                    <a:pt x="416" y="25"/>
                    <a:pt x="214" y="76"/>
                    <a:pt x="0" y="101"/>
                  </a:cubicBezTo>
                  <a:lnTo>
                    <a:pt x="403" y="453"/>
                  </a:ln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Полилиния: фигура 17">
              <a:extLst>
                <a:ext uri="{FF2B5EF4-FFF2-40B4-BE49-F238E27FC236}">
                  <a16:creationId xmlns:a16="http://schemas.microsoft.com/office/drawing/2014/main" id="{49BD3A1B-4D9D-77AC-D1D6-D23EE3B57196}"/>
                </a:ext>
              </a:extLst>
            </p:cNvPr>
            <p:cNvSpPr/>
            <p:nvPr/>
          </p:nvSpPr>
          <p:spPr>
            <a:xfrm>
              <a:off x="10052419" y="3721630"/>
              <a:ext cx="214" cy="390"/>
            </a:xfrm>
            <a:custGeom>
              <a:avLst/>
              <a:gdLst>
                <a:gd name="connsiteX0" fmla="*/ 13 w 214"/>
                <a:gd name="connsiteY0" fmla="*/ 353 h 390"/>
                <a:gd name="connsiteX1" fmla="*/ 176 w 214"/>
                <a:gd name="connsiteY1" fmla="*/ 88 h 390"/>
                <a:gd name="connsiteX2" fmla="*/ 25 w 214"/>
                <a:gd name="connsiteY2" fmla="*/ 390 h 390"/>
                <a:gd name="connsiteX3" fmla="*/ 214 w 214"/>
                <a:gd name="connsiteY3" fmla="*/ 25 h 390"/>
                <a:gd name="connsiteX4" fmla="*/ 214 w 214"/>
                <a:gd name="connsiteY4" fmla="*/ 0 h 390"/>
                <a:gd name="connsiteX5" fmla="*/ 214 w 214"/>
                <a:gd name="connsiteY5" fmla="*/ 0 h 390"/>
                <a:gd name="connsiteX6" fmla="*/ 0 w 214"/>
                <a:gd name="connsiteY6" fmla="*/ 353 h 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" h="390">
                  <a:moveTo>
                    <a:pt x="13" y="353"/>
                  </a:moveTo>
                  <a:cubicBezTo>
                    <a:pt x="63" y="264"/>
                    <a:pt x="126" y="176"/>
                    <a:pt x="176" y="88"/>
                  </a:cubicBezTo>
                  <a:cubicBezTo>
                    <a:pt x="113" y="189"/>
                    <a:pt x="13" y="365"/>
                    <a:pt x="25" y="390"/>
                  </a:cubicBezTo>
                  <a:cubicBezTo>
                    <a:pt x="101" y="290"/>
                    <a:pt x="151" y="151"/>
                    <a:pt x="214" y="25"/>
                  </a:cubicBezTo>
                  <a:lnTo>
                    <a:pt x="214" y="0"/>
                  </a:lnTo>
                  <a:lnTo>
                    <a:pt x="214" y="0"/>
                  </a:lnTo>
                  <a:lnTo>
                    <a:pt x="0" y="353"/>
                  </a:ln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Полилиния: фигура 18">
              <a:extLst>
                <a:ext uri="{FF2B5EF4-FFF2-40B4-BE49-F238E27FC236}">
                  <a16:creationId xmlns:a16="http://schemas.microsoft.com/office/drawing/2014/main" id="{F6DCEC8A-CCD5-74C5-516E-51202173231B}"/>
                </a:ext>
              </a:extLst>
            </p:cNvPr>
            <p:cNvSpPr/>
            <p:nvPr/>
          </p:nvSpPr>
          <p:spPr>
            <a:xfrm>
              <a:off x="10012965" y="3718709"/>
              <a:ext cx="503" cy="428"/>
            </a:xfrm>
            <a:custGeom>
              <a:avLst/>
              <a:gdLst>
                <a:gd name="connsiteX0" fmla="*/ 416 w 503"/>
                <a:gd name="connsiteY0" fmla="*/ 428 h 428"/>
                <a:gd name="connsiteX1" fmla="*/ 504 w 503"/>
                <a:gd name="connsiteY1" fmla="*/ 0 h 428"/>
                <a:gd name="connsiteX2" fmla="*/ 0 w 503"/>
                <a:gd name="connsiteY2" fmla="*/ 88 h 428"/>
                <a:gd name="connsiteX3" fmla="*/ 416 w 503"/>
                <a:gd name="connsiteY3" fmla="*/ 428 h 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" h="428">
                  <a:moveTo>
                    <a:pt x="416" y="428"/>
                  </a:moveTo>
                  <a:cubicBezTo>
                    <a:pt x="453" y="290"/>
                    <a:pt x="466" y="151"/>
                    <a:pt x="504" y="0"/>
                  </a:cubicBezTo>
                  <a:cubicBezTo>
                    <a:pt x="340" y="25"/>
                    <a:pt x="176" y="63"/>
                    <a:pt x="0" y="88"/>
                  </a:cubicBezTo>
                  <a:lnTo>
                    <a:pt x="416" y="428"/>
                  </a:ln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Полилиния: фигура 19">
              <a:extLst>
                <a:ext uri="{FF2B5EF4-FFF2-40B4-BE49-F238E27FC236}">
                  <a16:creationId xmlns:a16="http://schemas.microsoft.com/office/drawing/2014/main" id="{E264473E-C421-D034-1AF7-7473513CCFCB}"/>
                </a:ext>
              </a:extLst>
            </p:cNvPr>
            <p:cNvSpPr/>
            <p:nvPr/>
          </p:nvSpPr>
          <p:spPr>
            <a:xfrm>
              <a:off x="9994314" y="3717235"/>
              <a:ext cx="352" cy="730"/>
            </a:xfrm>
            <a:custGeom>
              <a:avLst/>
              <a:gdLst>
                <a:gd name="connsiteX0" fmla="*/ 88 w 352"/>
                <a:gd name="connsiteY0" fmla="*/ 680 h 730"/>
                <a:gd name="connsiteX1" fmla="*/ 88 w 352"/>
                <a:gd name="connsiteY1" fmla="*/ 642 h 730"/>
                <a:gd name="connsiteX2" fmla="*/ 139 w 352"/>
                <a:gd name="connsiteY2" fmla="*/ 730 h 730"/>
                <a:gd name="connsiteX3" fmla="*/ 113 w 352"/>
                <a:gd name="connsiteY3" fmla="*/ 617 h 730"/>
                <a:gd name="connsiteX4" fmla="*/ 353 w 352"/>
                <a:gd name="connsiteY4" fmla="*/ 0 h 730"/>
                <a:gd name="connsiteX5" fmla="*/ 0 w 352"/>
                <a:gd name="connsiteY5" fmla="*/ 214 h 730"/>
                <a:gd name="connsiteX6" fmla="*/ 88 w 352"/>
                <a:gd name="connsiteY6" fmla="*/ 680 h 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2" h="730">
                  <a:moveTo>
                    <a:pt x="88" y="680"/>
                  </a:moveTo>
                  <a:lnTo>
                    <a:pt x="88" y="642"/>
                  </a:lnTo>
                  <a:cubicBezTo>
                    <a:pt x="88" y="642"/>
                    <a:pt x="126" y="718"/>
                    <a:pt x="139" y="730"/>
                  </a:cubicBezTo>
                  <a:cubicBezTo>
                    <a:pt x="139" y="693"/>
                    <a:pt x="126" y="655"/>
                    <a:pt x="113" y="617"/>
                  </a:cubicBezTo>
                  <a:cubicBezTo>
                    <a:pt x="202" y="416"/>
                    <a:pt x="277" y="201"/>
                    <a:pt x="353" y="0"/>
                  </a:cubicBezTo>
                  <a:cubicBezTo>
                    <a:pt x="239" y="76"/>
                    <a:pt x="113" y="139"/>
                    <a:pt x="0" y="214"/>
                  </a:cubicBezTo>
                  <a:lnTo>
                    <a:pt x="88" y="680"/>
                  </a:ln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Полилиния: фигура 20">
              <a:extLst>
                <a:ext uri="{FF2B5EF4-FFF2-40B4-BE49-F238E27FC236}">
                  <a16:creationId xmlns:a16="http://schemas.microsoft.com/office/drawing/2014/main" id="{81E22B1E-9DC5-8FDB-A683-4826C0503AD1}"/>
                </a:ext>
              </a:extLst>
            </p:cNvPr>
            <p:cNvSpPr/>
            <p:nvPr/>
          </p:nvSpPr>
          <p:spPr>
            <a:xfrm>
              <a:off x="10350642" y="3347017"/>
              <a:ext cx="221251" cy="174404"/>
            </a:xfrm>
            <a:custGeom>
              <a:avLst/>
              <a:gdLst>
                <a:gd name="connsiteX0" fmla="*/ 50575 w 221251"/>
                <a:gd name="connsiteY0" fmla="*/ 139018 h 174404"/>
                <a:gd name="connsiteX1" fmla="*/ 177440 w 221251"/>
                <a:gd name="connsiteY1" fmla="*/ 39455 h 174404"/>
                <a:gd name="connsiteX2" fmla="*/ 220811 w 221251"/>
                <a:gd name="connsiteY2" fmla="*/ 4068 h 174404"/>
                <a:gd name="connsiteX3" fmla="*/ 221252 w 221251"/>
                <a:gd name="connsiteY3" fmla="*/ 428 h 174404"/>
                <a:gd name="connsiteX4" fmla="*/ 217121 w 221251"/>
                <a:gd name="connsiteY4" fmla="*/ 239 h 174404"/>
                <a:gd name="connsiteX5" fmla="*/ 205989 w 221251"/>
                <a:gd name="connsiteY5" fmla="*/ 7720 h 174404"/>
                <a:gd name="connsiteX6" fmla="*/ 145566 w 221251"/>
                <a:gd name="connsiteY6" fmla="*/ 54063 h 174404"/>
                <a:gd name="connsiteX7" fmla="*/ 10855 w 221251"/>
                <a:gd name="connsiteY7" fmla="*/ 161761 h 174404"/>
                <a:gd name="connsiteX8" fmla="*/ 0 w 221251"/>
                <a:gd name="connsiteY8" fmla="*/ 174405 h 174404"/>
                <a:gd name="connsiteX9" fmla="*/ 11410 w 221251"/>
                <a:gd name="connsiteY9" fmla="*/ 168914 h 174404"/>
                <a:gd name="connsiteX10" fmla="*/ 50587 w 221251"/>
                <a:gd name="connsiteY10" fmla="*/ 139043 h 17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251" h="174404">
                  <a:moveTo>
                    <a:pt x="50575" y="139018"/>
                  </a:moveTo>
                  <a:cubicBezTo>
                    <a:pt x="92913" y="105885"/>
                    <a:pt x="135227" y="72739"/>
                    <a:pt x="177440" y="39455"/>
                  </a:cubicBezTo>
                  <a:cubicBezTo>
                    <a:pt x="192086" y="27907"/>
                    <a:pt x="206430" y="15956"/>
                    <a:pt x="220811" y="4068"/>
                  </a:cubicBezTo>
                  <a:cubicBezTo>
                    <a:pt x="221491" y="3501"/>
                    <a:pt x="221126" y="1662"/>
                    <a:pt x="221252" y="428"/>
                  </a:cubicBezTo>
                  <a:cubicBezTo>
                    <a:pt x="219854" y="327"/>
                    <a:pt x="218116" y="-353"/>
                    <a:pt x="217121" y="239"/>
                  </a:cubicBezTo>
                  <a:cubicBezTo>
                    <a:pt x="213280" y="2506"/>
                    <a:pt x="209540" y="5012"/>
                    <a:pt x="205989" y="7720"/>
                  </a:cubicBezTo>
                  <a:cubicBezTo>
                    <a:pt x="185802" y="23109"/>
                    <a:pt x="165451" y="38296"/>
                    <a:pt x="145566" y="54063"/>
                  </a:cubicBezTo>
                  <a:cubicBezTo>
                    <a:pt x="100520" y="89778"/>
                    <a:pt x="55675" y="125744"/>
                    <a:pt x="10855" y="161761"/>
                  </a:cubicBezTo>
                  <a:cubicBezTo>
                    <a:pt x="6536" y="165237"/>
                    <a:pt x="806" y="167881"/>
                    <a:pt x="0" y="174405"/>
                  </a:cubicBezTo>
                  <a:cubicBezTo>
                    <a:pt x="3854" y="172642"/>
                    <a:pt x="8060" y="171370"/>
                    <a:pt x="11410" y="168914"/>
                  </a:cubicBezTo>
                  <a:cubicBezTo>
                    <a:pt x="24633" y="159192"/>
                    <a:pt x="37654" y="149168"/>
                    <a:pt x="50587" y="139043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Полилиния: фигура 21">
              <a:extLst>
                <a:ext uri="{FF2B5EF4-FFF2-40B4-BE49-F238E27FC236}">
                  <a16:creationId xmlns:a16="http://schemas.microsoft.com/office/drawing/2014/main" id="{93907016-9C89-9F0E-4AC3-A6C55D227117}"/>
                </a:ext>
              </a:extLst>
            </p:cNvPr>
            <p:cNvSpPr/>
            <p:nvPr/>
          </p:nvSpPr>
          <p:spPr>
            <a:xfrm>
              <a:off x="10350201" y="3521397"/>
              <a:ext cx="428" cy="617"/>
            </a:xfrm>
            <a:custGeom>
              <a:avLst/>
              <a:gdLst>
                <a:gd name="connsiteX0" fmla="*/ 353 w 428"/>
                <a:gd name="connsiteY0" fmla="*/ 617 h 617"/>
                <a:gd name="connsiteX1" fmla="*/ 428 w 428"/>
                <a:gd name="connsiteY1" fmla="*/ 0 h 617"/>
                <a:gd name="connsiteX2" fmla="*/ 0 w 428"/>
                <a:gd name="connsiteY2" fmla="*/ 189 h 617"/>
                <a:gd name="connsiteX3" fmla="*/ 353 w 428"/>
                <a:gd name="connsiteY3" fmla="*/ 604 h 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" h="617">
                  <a:moveTo>
                    <a:pt x="353" y="617"/>
                  </a:moveTo>
                  <a:cubicBezTo>
                    <a:pt x="365" y="403"/>
                    <a:pt x="403" y="202"/>
                    <a:pt x="428" y="0"/>
                  </a:cubicBezTo>
                  <a:cubicBezTo>
                    <a:pt x="290" y="63"/>
                    <a:pt x="139" y="126"/>
                    <a:pt x="0" y="189"/>
                  </a:cubicBezTo>
                  <a:lnTo>
                    <a:pt x="353" y="604"/>
                  </a:ln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Полилиния: фигура 22">
              <a:extLst>
                <a:ext uri="{FF2B5EF4-FFF2-40B4-BE49-F238E27FC236}">
                  <a16:creationId xmlns:a16="http://schemas.microsoft.com/office/drawing/2014/main" id="{64551422-04EC-23C5-107D-792CB6598D35}"/>
                </a:ext>
              </a:extLst>
            </p:cNvPr>
            <p:cNvSpPr/>
            <p:nvPr/>
          </p:nvSpPr>
          <p:spPr>
            <a:xfrm>
              <a:off x="10377310" y="3521888"/>
              <a:ext cx="19347" cy="48572"/>
            </a:xfrm>
            <a:custGeom>
              <a:avLst/>
              <a:gdLst>
                <a:gd name="connsiteX0" fmla="*/ 4 w 19347"/>
                <a:gd name="connsiteY0" fmla="*/ 19154 h 48572"/>
                <a:gd name="connsiteX1" fmla="*/ 1943 w 19347"/>
                <a:gd name="connsiteY1" fmla="*/ 48421 h 48572"/>
                <a:gd name="connsiteX2" fmla="*/ 3983 w 19347"/>
                <a:gd name="connsiteY2" fmla="*/ 48572 h 48572"/>
                <a:gd name="connsiteX3" fmla="*/ 11288 w 19347"/>
                <a:gd name="connsiteY3" fmla="*/ 16900 h 48572"/>
                <a:gd name="connsiteX4" fmla="*/ 14889 w 19347"/>
                <a:gd name="connsiteY4" fmla="*/ 35337 h 48572"/>
                <a:gd name="connsiteX5" fmla="*/ 16715 w 19347"/>
                <a:gd name="connsiteY5" fmla="*/ 35009 h 48572"/>
                <a:gd name="connsiteX6" fmla="*/ 19347 w 19347"/>
                <a:gd name="connsiteY6" fmla="*/ 0 h 48572"/>
                <a:gd name="connsiteX7" fmla="*/ 2321 w 19347"/>
                <a:gd name="connsiteY7" fmla="*/ 13424 h 48572"/>
                <a:gd name="connsiteX8" fmla="*/ 4 w 19347"/>
                <a:gd name="connsiteY8" fmla="*/ 19167 h 4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47" h="48572">
                  <a:moveTo>
                    <a:pt x="4" y="19154"/>
                  </a:moveTo>
                  <a:cubicBezTo>
                    <a:pt x="420" y="28914"/>
                    <a:pt x="1251" y="38661"/>
                    <a:pt x="1943" y="48421"/>
                  </a:cubicBezTo>
                  <a:lnTo>
                    <a:pt x="3983" y="48572"/>
                  </a:lnTo>
                  <a:cubicBezTo>
                    <a:pt x="6175" y="39077"/>
                    <a:pt x="8366" y="29582"/>
                    <a:pt x="11288" y="16900"/>
                  </a:cubicBezTo>
                  <a:cubicBezTo>
                    <a:pt x="12937" y="25313"/>
                    <a:pt x="13907" y="30325"/>
                    <a:pt x="14889" y="35337"/>
                  </a:cubicBezTo>
                  <a:cubicBezTo>
                    <a:pt x="15494" y="35223"/>
                    <a:pt x="16111" y="35123"/>
                    <a:pt x="16715" y="35009"/>
                  </a:cubicBezTo>
                  <a:cubicBezTo>
                    <a:pt x="17534" y="24167"/>
                    <a:pt x="18340" y="13336"/>
                    <a:pt x="19347" y="0"/>
                  </a:cubicBezTo>
                  <a:cubicBezTo>
                    <a:pt x="12446" y="5365"/>
                    <a:pt x="7182" y="9168"/>
                    <a:pt x="2321" y="13424"/>
                  </a:cubicBezTo>
                  <a:cubicBezTo>
                    <a:pt x="911" y="14659"/>
                    <a:pt x="-72" y="17253"/>
                    <a:pt x="4" y="19167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Полилиния: фигура 23">
              <a:extLst>
                <a:ext uri="{FF2B5EF4-FFF2-40B4-BE49-F238E27FC236}">
                  <a16:creationId xmlns:a16="http://schemas.microsoft.com/office/drawing/2014/main" id="{1D991846-B8DB-02D0-A38C-648216F42FA4}"/>
                </a:ext>
              </a:extLst>
            </p:cNvPr>
            <p:cNvSpPr/>
            <p:nvPr/>
          </p:nvSpPr>
          <p:spPr>
            <a:xfrm>
              <a:off x="10408575" y="3512177"/>
              <a:ext cx="7830" cy="40236"/>
            </a:xfrm>
            <a:custGeom>
              <a:avLst/>
              <a:gdLst>
                <a:gd name="connsiteX0" fmla="*/ 3396 w 7830"/>
                <a:gd name="connsiteY0" fmla="*/ 14 h 40236"/>
                <a:gd name="connsiteX1" fmla="*/ 160 w 7830"/>
                <a:gd name="connsiteY1" fmla="*/ 2520 h 40236"/>
                <a:gd name="connsiteX2" fmla="*/ 9 w 7830"/>
                <a:gd name="connsiteY2" fmla="*/ 40098 h 40236"/>
                <a:gd name="connsiteX3" fmla="*/ 3573 w 7830"/>
                <a:gd name="connsiteY3" fmla="*/ 40237 h 40236"/>
                <a:gd name="connsiteX4" fmla="*/ 7829 w 7830"/>
                <a:gd name="connsiteY4" fmla="*/ 2860 h 40236"/>
                <a:gd name="connsiteX5" fmla="*/ 3396 w 7830"/>
                <a:gd name="connsiteY5" fmla="*/ 14 h 4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30" h="40236">
                  <a:moveTo>
                    <a:pt x="3396" y="14"/>
                  </a:moveTo>
                  <a:cubicBezTo>
                    <a:pt x="2464" y="-175"/>
                    <a:pt x="172" y="1601"/>
                    <a:pt x="160" y="2520"/>
                  </a:cubicBezTo>
                  <a:cubicBezTo>
                    <a:pt x="-54" y="15038"/>
                    <a:pt x="9" y="27568"/>
                    <a:pt x="9" y="40098"/>
                  </a:cubicBezTo>
                  <a:cubicBezTo>
                    <a:pt x="1205" y="40149"/>
                    <a:pt x="2389" y="40187"/>
                    <a:pt x="3573" y="40237"/>
                  </a:cubicBezTo>
                  <a:cubicBezTo>
                    <a:pt x="5059" y="27782"/>
                    <a:pt x="6645" y="15340"/>
                    <a:pt x="7829" y="2860"/>
                  </a:cubicBezTo>
                  <a:cubicBezTo>
                    <a:pt x="7905" y="1991"/>
                    <a:pt x="5071" y="354"/>
                    <a:pt x="3396" y="14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Полилиния: фигура 24">
              <a:extLst>
                <a:ext uri="{FF2B5EF4-FFF2-40B4-BE49-F238E27FC236}">
                  <a16:creationId xmlns:a16="http://schemas.microsoft.com/office/drawing/2014/main" id="{64B3366D-09DA-2A6D-762F-E7BCB072BC24}"/>
                </a:ext>
              </a:extLst>
            </p:cNvPr>
            <p:cNvSpPr/>
            <p:nvPr/>
          </p:nvSpPr>
          <p:spPr>
            <a:xfrm>
              <a:off x="10715633" y="3338781"/>
              <a:ext cx="831" cy="1448"/>
            </a:xfrm>
            <a:custGeom>
              <a:avLst/>
              <a:gdLst>
                <a:gd name="connsiteX0" fmla="*/ 831 w 831"/>
                <a:gd name="connsiteY0" fmla="*/ 277 h 1448"/>
                <a:gd name="connsiteX1" fmla="*/ 0 w 831"/>
                <a:gd name="connsiteY1" fmla="*/ 0 h 1448"/>
                <a:gd name="connsiteX2" fmla="*/ 189 w 831"/>
                <a:gd name="connsiteY2" fmla="*/ 1448 h 1448"/>
                <a:gd name="connsiteX3" fmla="*/ 831 w 831"/>
                <a:gd name="connsiteY3" fmla="*/ 277 h 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1" h="1448">
                  <a:moveTo>
                    <a:pt x="831" y="277"/>
                  </a:moveTo>
                  <a:lnTo>
                    <a:pt x="0" y="0"/>
                  </a:lnTo>
                  <a:lnTo>
                    <a:pt x="189" y="1448"/>
                  </a:lnTo>
                  <a:lnTo>
                    <a:pt x="831" y="277"/>
                  </a:ln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Полилиния: фигура 25">
              <a:extLst>
                <a:ext uri="{FF2B5EF4-FFF2-40B4-BE49-F238E27FC236}">
                  <a16:creationId xmlns:a16="http://schemas.microsoft.com/office/drawing/2014/main" id="{0EAA6438-AA45-CAB7-28F2-228BB6BD5A55}"/>
                </a:ext>
              </a:extLst>
            </p:cNvPr>
            <p:cNvSpPr/>
            <p:nvPr/>
          </p:nvSpPr>
          <p:spPr>
            <a:xfrm>
              <a:off x="10951430" y="3224593"/>
              <a:ext cx="634615" cy="57444"/>
            </a:xfrm>
            <a:custGeom>
              <a:avLst/>
              <a:gdLst>
                <a:gd name="connsiteX0" fmla="*/ 13 w 634615"/>
                <a:gd name="connsiteY0" fmla="*/ 53425 h 57444"/>
                <a:gd name="connsiteX1" fmla="*/ 4635 w 634615"/>
                <a:gd name="connsiteY1" fmla="*/ 57190 h 57444"/>
                <a:gd name="connsiteX2" fmla="*/ 17946 w 634615"/>
                <a:gd name="connsiteY2" fmla="*/ 56775 h 57444"/>
                <a:gd name="connsiteX3" fmla="*/ 61960 w 634615"/>
                <a:gd name="connsiteY3" fmla="*/ 48262 h 57444"/>
                <a:gd name="connsiteX4" fmla="*/ 248441 w 634615"/>
                <a:gd name="connsiteY4" fmla="*/ 23478 h 57444"/>
                <a:gd name="connsiteX5" fmla="*/ 344730 w 634615"/>
                <a:gd name="connsiteY5" fmla="*/ 18113 h 57444"/>
                <a:gd name="connsiteX6" fmla="*/ 400556 w 634615"/>
                <a:gd name="connsiteY6" fmla="*/ 13227 h 57444"/>
                <a:gd name="connsiteX7" fmla="*/ 474378 w 634615"/>
                <a:gd name="connsiteY7" fmla="*/ 9814 h 57444"/>
                <a:gd name="connsiteX8" fmla="*/ 590878 w 634615"/>
                <a:gd name="connsiteY8" fmla="*/ 15066 h 57444"/>
                <a:gd name="connsiteX9" fmla="*/ 606482 w 634615"/>
                <a:gd name="connsiteY9" fmla="*/ 16602 h 57444"/>
                <a:gd name="connsiteX10" fmla="*/ 624742 w 634615"/>
                <a:gd name="connsiteY10" fmla="*/ 37028 h 57444"/>
                <a:gd name="connsiteX11" fmla="*/ 625095 w 634615"/>
                <a:gd name="connsiteY11" fmla="*/ 45894 h 57444"/>
                <a:gd name="connsiteX12" fmla="*/ 627928 w 634615"/>
                <a:gd name="connsiteY12" fmla="*/ 47997 h 57444"/>
                <a:gd name="connsiteX13" fmla="*/ 631454 w 634615"/>
                <a:gd name="connsiteY13" fmla="*/ 45781 h 57444"/>
                <a:gd name="connsiteX14" fmla="*/ 634590 w 634615"/>
                <a:gd name="connsiteY14" fmla="*/ 33049 h 57444"/>
                <a:gd name="connsiteX15" fmla="*/ 615196 w 634615"/>
                <a:gd name="connsiteY15" fmla="*/ 7258 h 57444"/>
                <a:gd name="connsiteX16" fmla="*/ 597465 w 634615"/>
                <a:gd name="connsiteY16" fmla="*/ 4953 h 57444"/>
                <a:gd name="connsiteX17" fmla="*/ 512561 w 634615"/>
                <a:gd name="connsiteY17" fmla="*/ 470 h 57444"/>
                <a:gd name="connsiteX18" fmla="*/ 386892 w 634615"/>
                <a:gd name="connsiteY18" fmla="*/ 3631 h 57444"/>
                <a:gd name="connsiteX19" fmla="*/ 230294 w 634615"/>
                <a:gd name="connsiteY19" fmla="*/ 14083 h 57444"/>
                <a:gd name="connsiteX20" fmla="*/ 190096 w 634615"/>
                <a:gd name="connsiteY20" fmla="*/ 17547 h 57444"/>
                <a:gd name="connsiteX21" fmla="*/ 96654 w 634615"/>
                <a:gd name="connsiteY21" fmla="*/ 28238 h 57444"/>
                <a:gd name="connsiteX22" fmla="*/ 4446 w 634615"/>
                <a:gd name="connsiteY22" fmla="*/ 47216 h 57444"/>
                <a:gd name="connsiteX23" fmla="*/ 13 w 634615"/>
                <a:gd name="connsiteY23" fmla="*/ 53438 h 5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4615" h="57444">
                  <a:moveTo>
                    <a:pt x="13" y="53425"/>
                  </a:moveTo>
                  <a:cubicBezTo>
                    <a:pt x="-226" y="54168"/>
                    <a:pt x="2897" y="57027"/>
                    <a:pt x="4635" y="57190"/>
                  </a:cubicBezTo>
                  <a:cubicBezTo>
                    <a:pt x="9030" y="57606"/>
                    <a:pt x="13601" y="57543"/>
                    <a:pt x="17946" y="56775"/>
                  </a:cubicBezTo>
                  <a:cubicBezTo>
                    <a:pt x="32667" y="54181"/>
                    <a:pt x="47452" y="51788"/>
                    <a:pt x="61960" y="48262"/>
                  </a:cubicBezTo>
                  <a:cubicBezTo>
                    <a:pt x="123251" y="33364"/>
                    <a:pt x="185827" y="28213"/>
                    <a:pt x="248441" y="23478"/>
                  </a:cubicBezTo>
                  <a:cubicBezTo>
                    <a:pt x="280491" y="21060"/>
                    <a:pt x="312654" y="20116"/>
                    <a:pt x="344730" y="18113"/>
                  </a:cubicBezTo>
                  <a:cubicBezTo>
                    <a:pt x="363368" y="16955"/>
                    <a:pt x="382094" y="15872"/>
                    <a:pt x="400556" y="13227"/>
                  </a:cubicBezTo>
                  <a:cubicBezTo>
                    <a:pt x="425113" y="9714"/>
                    <a:pt x="449682" y="8782"/>
                    <a:pt x="474378" y="9814"/>
                  </a:cubicBezTo>
                  <a:cubicBezTo>
                    <a:pt x="513215" y="11439"/>
                    <a:pt x="552041" y="13252"/>
                    <a:pt x="590878" y="15066"/>
                  </a:cubicBezTo>
                  <a:cubicBezTo>
                    <a:pt x="596092" y="15305"/>
                    <a:pt x="601369" y="15620"/>
                    <a:pt x="606482" y="16602"/>
                  </a:cubicBezTo>
                  <a:cubicBezTo>
                    <a:pt x="618017" y="18806"/>
                    <a:pt x="625498" y="20947"/>
                    <a:pt x="624742" y="37028"/>
                  </a:cubicBezTo>
                  <a:cubicBezTo>
                    <a:pt x="624603" y="39975"/>
                    <a:pt x="624666" y="42985"/>
                    <a:pt x="625095" y="45894"/>
                  </a:cubicBezTo>
                  <a:cubicBezTo>
                    <a:pt x="625220" y="46776"/>
                    <a:pt x="627021" y="48085"/>
                    <a:pt x="627928" y="47997"/>
                  </a:cubicBezTo>
                  <a:cubicBezTo>
                    <a:pt x="629213" y="47859"/>
                    <a:pt x="631102" y="46839"/>
                    <a:pt x="631454" y="45781"/>
                  </a:cubicBezTo>
                  <a:cubicBezTo>
                    <a:pt x="632827" y="41625"/>
                    <a:pt x="634476" y="37331"/>
                    <a:pt x="634590" y="33049"/>
                  </a:cubicBezTo>
                  <a:cubicBezTo>
                    <a:pt x="635031" y="18013"/>
                    <a:pt x="629729" y="10948"/>
                    <a:pt x="615196" y="7258"/>
                  </a:cubicBezTo>
                  <a:cubicBezTo>
                    <a:pt x="609453" y="5797"/>
                    <a:pt x="603409" y="5281"/>
                    <a:pt x="597465" y="4953"/>
                  </a:cubicBezTo>
                  <a:cubicBezTo>
                    <a:pt x="566863" y="3228"/>
                    <a:pt x="536249" y="1704"/>
                    <a:pt x="512561" y="470"/>
                  </a:cubicBezTo>
                  <a:cubicBezTo>
                    <a:pt x="465991" y="-525"/>
                    <a:pt x="426511" y="-147"/>
                    <a:pt x="386892" y="3631"/>
                  </a:cubicBezTo>
                  <a:cubicBezTo>
                    <a:pt x="334831" y="8593"/>
                    <a:pt x="282494" y="10633"/>
                    <a:pt x="230294" y="14083"/>
                  </a:cubicBezTo>
                  <a:cubicBezTo>
                    <a:pt x="216870" y="14978"/>
                    <a:pt x="203508" y="17244"/>
                    <a:pt x="190096" y="17547"/>
                  </a:cubicBezTo>
                  <a:cubicBezTo>
                    <a:pt x="158588" y="18252"/>
                    <a:pt x="127495" y="21979"/>
                    <a:pt x="96654" y="28238"/>
                  </a:cubicBezTo>
                  <a:cubicBezTo>
                    <a:pt x="65901" y="34485"/>
                    <a:pt x="35136" y="40655"/>
                    <a:pt x="4446" y="47216"/>
                  </a:cubicBezTo>
                  <a:cubicBezTo>
                    <a:pt x="2519" y="47632"/>
                    <a:pt x="781" y="51057"/>
                    <a:pt x="13" y="53438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Полилиния: фигура 26">
              <a:extLst>
                <a:ext uri="{FF2B5EF4-FFF2-40B4-BE49-F238E27FC236}">
                  <a16:creationId xmlns:a16="http://schemas.microsoft.com/office/drawing/2014/main" id="{F6F3817D-B172-4FE4-3D6F-B30B1388FE75}"/>
                </a:ext>
              </a:extLst>
            </p:cNvPr>
            <p:cNvSpPr/>
            <p:nvPr/>
          </p:nvSpPr>
          <p:spPr>
            <a:xfrm>
              <a:off x="10099639" y="3766525"/>
              <a:ext cx="12132" cy="86515"/>
            </a:xfrm>
            <a:custGeom>
              <a:avLst/>
              <a:gdLst>
                <a:gd name="connsiteX0" fmla="*/ 10672 w 12132"/>
                <a:gd name="connsiteY0" fmla="*/ 86516 h 86515"/>
                <a:gd name="connsiteX1" fmla="*/ 11729 w 12132"/>
                <a:gd name="connsiteY1" fmla="*/ 82322 h 86515"/>
                <a:gd name="connsiteX2" fmla="*/ 12132 w 12132"/>
                <a:gd name="connsiteY2" fmla="*/ 0 h 86515"/>
                <a:gd name="connsiteX3" fmla="*/ 10684 w 12132"/>
                <a:gd name="connsiteY3" fmla="*/ 86516 h 8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32" h="86515">
                  <a:moveTo>
                    <a:pt x="10672" y="86516"/>
                  </a:moveTo>
                  <a:cubicBezTo>
                    <a:pt x="11049" y="85118"/>
                    <a:pt x="11944" y="83620"/>
                    <a:pt x="11729" y="82322"/>
                  </a:cubicBezTo>
                  <a:cubicBezTo>
                    <a:pt x="6982" y="54831"/>
                    <a:pt x="7750" y="27403"/>
                    <a:pt x="12132" y="0"/>
                  </a:cubicBezTo>
                  <a:cubicBezTo>
                    <a:pt x="-3483" y="31760"/>
                    <a:pt x="-4088" y="65145"/>
                    <a:pt x="10684" y="86516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Полилиния: фигура 27">
              <a:extLst>
                <a:ext uri="{FF2B5EF4-FFF2-40B4-BE49-F238E27FC236}">
                  <a16:creationId xmlns:a16="http://schemas.microsoft.com/office/drawing/2014/main" id="{DDDF1975-623B-4217-C654-0B0A26C090F1}"/>
                </a:ext>
              </a:extLst>
            </p:cNvPr>
            <p:cNvSpPr/>
            <p:nvPr/>
          </p:nvSpPr>
          <p:spPr>
            <a:xfrm>
              <a:off x="10111772" y="3764498"/>
              <a:ext cx="768" cy="2014"/>
            </a:xfrm>
            <a:custGeom>
              <a:avLst/>
              <a:gdLst>
                <a:gd name="connsiteX0" fmla="*/ 0 w 768"/>
                <a:gd name="connsiteY0" fmla="*/ 2015 h 2014"/>
                <a:gd name="connsiteX1" fmla="*/ 768 w 768"/>
                <a:gd name="connsiteY1" fmla="*/ 441 h 2014"/>
                <a:gd name="connsiteX2" fmla="*/ 315 w 768"/>
                <a:gd name="connsiteY2" fmla="*/ 0 h 2014"/>
                <a:gd name="connsiteX3" fmla="*/ 0 w 768"/>
                <a:gd name="connsiteY3" fmla="*/ 2002 h 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8" h="2014">
                  <a:moveTo>
                    <a:pt x="0" y="2015"/>
                  </a:moveTo>
                  <a:cubicBezTo>
                    <a:pt x="252" y="1486"/>
                    <a:pt x="504" y="970"/>
                    <a:pt x="768" y="441"/>
                  </a:cubicBezTo>
                  <a:lnTo>
                    <a:pt x="315" y="0"/>
                  </a:lnTo>
                  <a:cubicBezTo>
                    <a:pt x="202" y="667"/>
                    <a:pt x="101" y="1335"/>
                    <a:pt x="0" y="2002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Полилиния: фигура 28">
              <a:extLst>
                <a:ext uri="{FF2B5EF4-FFF2-40B4-BE49-F238E27FC236}">
                  <a16:creationId xmlns:a16="http://schemas.microsoft.com/office/drawing/2014/main" id="{BD6A9F67-3689-3E52-1539-E308E77ACCBD}"/>
                </a:ext>
              </a:extLst>
            </p:cNvPr>
            <p:cNvSpPr/>
            <p:nvPr/>
          </p:nvSpPr>
          <p:spPr>
            <a:xfrm>
              <a:off x="10116330" y="3754600"/>
              <a:ext cx="352" cy="377"/>
            </a:xfrm>
            <a:custGeom>
              <a:avLst/>
              <a:gdLst>
                <a:gd name="connsiteX0" fmla="*/ 353 w 352"/>
                <a:gd name="connsiteY0" fmla="*/ 378 h 377"/>
                <a:gd name="connsiteX1" fmla="*/ 302 w 352"/>
                <a:gd name="connsiteY1" fmla="*/ 0 h 377"/>
                <a:gd name="connsiteX2" fmla="*/ 0 w 352"/>
                <a:gd name="connsiteY2" fmla="*/ 63 h 377"/>
                <a:gd name="connsiteX3" fmla="*/ 353 w 352"/>
                <a:gd name="connsiteY3" fmla="*/ 378 h 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" h="377">
                  <a:moveTo>
                    <a:pt x="353" y="378"/>
                  </a:moveTo>
                  <a:cubicBezTo>
                    <a:pt x="327" y="252"/>
                    <a:pt x="327" y="126"/>
                    <a:pt x="302" y="0"/>
                  </a:cubicBezTo>
                  <a:cubicBezTo>
                    <a:pt x="202" y="13"/>
                    <a:pt x="88" y="38"/>
                    <a:pt x="0" y="63"/>
                  </a:cubicBezTo>
                  <a:cubicBezTo>
                    <a:pt x="0" y="63"/>
                    <a:pt x="353" y="378"/>
                    <a:pt x="353" y="378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Полилиния: фигура 29">
              <a:extLst>
                <a:ext uri="{FF2B5EF4-FFF2-40B4-BE49-F238E27FC236}">
                  <a16:creationId xmlns:a16="http://schemas.microsoft.com/office/drawing/2014/main" id="{66C0942B-4BEA-9251-B14C-718BB7C8FE0C}"/>
                </a:ext>
              </a:extLst>
            </p:cNvPr>
            <p:cNvSpPr/>
            <p:nvPr/>
          </p:nvSpPr>
          <p:spPr>
            <a:xfrm>
              <a:off x="10116401" y="3727704"/>
              <a:ext cx="15001" cy="26908"/>
            </a:xfrm>
            <a:custGeom>
              <a:avLst/>
              <a:gdLst>
                <a:gd name="connsiteX0" fmla="*/ 13429 w 15001"/>
                <a:gd name="connsiteY0" fmla="*/ 148 h 26908"/>
                <a:gd name="connsiteX1" fmla="*/ 9714 w 15001"/>
                <a:gd name="connsiteY1" fmla="*/ 1180 h 26908"/>
                <a:gd name="connsiteX2" fmla="*/ 244 w 15001"/>
                <a:gd name="connsiteY2" fmla="*/ 26909 h 26908"/>
                <a:gd name="connsiteX3" fmla="*/ 2020 w 15001"/>
                <a:gd name="connsiteY3" fmla="*/ 26417 h 26908"/>
                <a:gd name="connsiteX4" fmla="*/ 14902 w 15001"/>
                <a:gd name="connsiteY4" fmla="*/ 3699 h 26908"/>
                <a:gd name="connsiteX5" fmla="*/ 13442 w 15001"/>
                <a:gd name="connsiteY5" fmla="*/ 160 h 26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01" h="26908">
                  <a:moveTo>
                    <a:pt x="13429" y="148"/>
                  </a:moveTo>
                  <a:cubicBezTo>
                    <a:pt x="12535" y="-293"/>
                    <a:pt x="10356" y="311"/>
                    <a:pt x="9714" y="1180"/>
                  </a:cubicBezTo>
                  <a:cubicBezTo>
                    <a:pt x="4034" y="8812"/>
                    <a:pt x="-1204" y="16670"/>
                    <a:pt x="244" y="26909"/>
                  </a:cubicBezTo>
                  <a:cubicBezTo>
                    <a:pt x="936" y="26795"/>
                    <a:pt x="1805" y="26795"/>
                    <a:pt x="2020" y="26417"/>
                  </a:cubicBezTo>
                  <a:cubicBezTo>
                    <a:pt x="6415" y="18899"/>
                    <a:pt x="10784" y="11368"/>
                    <a:pt x="14902" y="3699"/>
                  </a:cubicBezTo>
                  <a:cubicBezTo>
                    <a:pt x="15318" y="2931"/>
                    <a:pt x="14348" y="601"/>
                    <a:pt x="13442" y="160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Полилиния: фигура 30">
              <a:extLst>
                <a:ext uri="{FF2B5EF4-FFF2-40B4-BE49-F238E27FC236}">
                  <a16:creationId xmlns:a16="http://schemas.microsoft.com/office/drawing/2014/main" id="{FB35E383-EC4D-0AAE-5583-8537F2D1B4F4}"/>
                </a:ext>
              </a:extLst>
            </p:cNvPr>
            <p:cNvSpPr/>
            <p:nvPr/>
          </p:nvSpPr>
          <p:spPr>
            <a:xfrm>
              <a:off x="10112074" y="3754662"/>
              <a:ext cx="4609" cy="10288"/>
            </a:xfrm>
            <a:custGeom>
              <a:avLst/>
              <a:gdLst>
                <a:gd name="connsiteX0" fmla="*/ 466 w 4609"/>
                <a:gd name="connsiteY0" fmla="*/ 10289 h 10288"/>
                <a:gd name="connsiteX1" fmla="*/ 4609 w 4609"/>
                <a:gd name="connsiteY1" fmla="*/ 327 h 10288"/>
                <a:gd name="connsiteX2" fmla="*/ 4257 w 4609"/>
                <a:gd name="connsiteY2" fmla="*/ 0 h 10288"/>
                <a:gd name="connsiteX3" fmla="*/ 0 w 4609"/>
                <a:gd name="connsiteY3" fmla="*/ 9835 h 10288"/>
                <a:gd name="connsiteX4" fmla="*/ 466 w 4609"/>
                <a:gd name="connsiteY4" fmla="*/ 10289 h 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" h="10288">
                  <a:moveTo>
                    <a:pt x="466" y="10289"/>
                  </a:moveTo>
                  <a:cubicBezTo>
                    <a:pt x="1851" y="6977"/>
                    <a:pt x="3236" y="3652"/>
                    <a:pt x="4609" y="327"/>
                  </a:cubicBezTo>
                  <a:cubicBezTo>
                    <a:pt x="4609" y="327"/>
                    <a:pt x="4257" y="13"/>
                    <a:pt x="4257" y="0"/>
                  </a:cubicBezTo>
                  <a:cubicBezTo>
                    <a:pt x="2833" y="3274"/>
                    <a:pt x="1423" y="6549"/>
                    <a:pt x="0" y="9835"/>
                  </a:cubicBezTo>
                  <a:cubicBezTo>
                    <a:pt x="0" y="9835"/>
                    <a:pt x="466" y="10289"/>
                    <a:pt x="466" y="10289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Полилиния: фигура 31">
              <a:extLst>
                <a:ext uri="{FF2B5EF4-FFF2-40B4-BE49-F238E27FC236}">
                  <a16:creationId xmlns:a16="http://schemas.microsoft.com/office/drawing/2014/main" id="{0A6B66CE-D79C-A7BA-9649-574C38102E44}"/>
                </a:ext>
              </a:extLst>
            </p:cNvPr>
            <p:cNvSpPr/>
            <p:nvPr/>
          </p:nvSpPr>
          <p:spPr>
            <a:xfrm>
              <a:off x="9812408" y="3645466"/>
              <a:ext cx="32940" cy="98038"/>
            </a:xfrm>
            <a:custGeom>
              <a:avLst/>
              <a:gdLst>
                <a:gd name="connsiteX0" fmla="*/ 32940 w 32940"/>
                <a:gd name="connsiteY0" fmla="*/ 0 h 98038"/>
                <a:gd name="connsiteX1" fmla="*/ 915 w 32940"/>
                <a:gd name="connsiteY1" fmla="*/ 98039 h 98038"/>
                <a:gd name="connsiteX2" fmla="*/ 7980 w 32940"/>
                <a:gd name="connsiteY2" fmla="*/ 64188 h 98038"/>
                <a:gd name="connsiteX3" fmla="*/ 19264 w 32940"/>
                <a:gd name="connsiteY3" fmla="*/ 32654 h 98038"/>
                <a:gd name="connsiteX4" fmla="*/ 32940 w 32940"/>
                <a:gd name="connsiteY4" fmla="*/ 0 h 9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40" h="98038">
                  <a:moveTo>
                    <a:pt x="32940" y="0"/>
                  </a:moveTo>
                  <a:cubicBezTo>
                    <a:pt x="8232" y="26081"/>
                    <a:pt x="-3505" y="62627"/>
                    <a:pt x="915" y="98039"/>
                  </a:cubicBezTo>
                  <a:cubicBezTo>
                    <a:pt x="3459" y="85521"/>
                    <a:pt x="5021" y="74653"/>
                    <a:pt x="7980" y="64188"/>
                  </a:cubicBezTo>
                  <a:cubicBezTo>
                    <a:pt x="11015" y="53471"/>
                    <a:pt x="15461" y="43157"/>
                    <a:pt x="19264" y="32654"/>
                  </a:cubicBezTo>
                  <a:cubicBezTo>
                    <a:pt x="22954" y="22479"/>
                    <a:pt x="29666" y="13450"/>
                    <a:pt x="32940" y="0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Полилиния: фигура 32">
              <a:extLst>
                <a:ext uri="{FF2B5EF4-FFF2-40B4-BE49-F238E27FC236}">
                  <a16:creationId xmlns:a16="http://schemas.microsoft.com/office/drawing/2014/main" id="{92A77A93-0BF7-974D-836E-78837E9ACC85}"/>
                </a:ext>
              </a:extLst>
            </p:cNvPr>
            <p:cNvSpPr/>
            <p:nvPr/>
          </p:nvSpPr>
          <p:spPr>
            <a:xfrm>
              <a:off x="11060411" y="3566405"/>
              <a:ext cx="11562" cy="11497"/>
            </a:xfrm>
            <a:custGeom>
              <a:avLst/>
              <a:gdLst>
                <a:gd name="connsiteX0" fmla="*/ 14 w 11562"/>
                <a:gd name="connsiteY0" fmla="*/ 6611 h 11497"/>
                <a:gd name="connsiteX1" fmla="*/ 5480 w 11562"/>
                <a:gd name="connsiteY1" fmla="*/ 11498 h 11497"/>
                <a:gd name="connsiteX2" fmla="*/ 11562 w 11562"/>
                <a:gd name="connsiteY2" fmla="*/ 6863 h 11497"/>
                <a:gd name="connsiteX3" fmla="*/ 5341 w 11562"/>
                <a:gd name="connsiteY3" fmla="*/ 0 h 11497"/>
                <a:gd name="connsiteX4" fmla="*/ 14 w 11562"/>
                <a:gd name="connsiteY4" fmla="*/ 6611 h 1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62" h="11497">
                  <a:moveTo>
                    <a:pt x="14" y="6611"/>
                  </a:moveTo>
                  <a:cubicBezTo>
                    <a:pt x="316" y="8601"/>
                    <a:pt x="3515" y="11472"/>
                    <a:pt x="5480" y="11498"/>
                  </a:cubicBezTo>
                  <a:cubicBezTo>
                    <a:pt x="7495" y="11510"/>
                    <a:pt x="9535" y="8538"/>
                    <a:pt x="11562" y="6863"/>
                  </a:cubicBezTo>
                  <a:cubicBezTo>
                    <a:pt x="9787" y="4911"/>
                    <a:pt x="8011" y="2959"/>
                    <a:pt x="5341" y="0"/>
                  </a:cubicBezTo>
                  <a:cubicBezTo>
                    <a:pt x="2936" y="2808"/>
                    <a:pt x="-238" y="4974"/>
                    <a:pt x="14" y="6611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Полилиния: фигура 33">
              <a:extLst>
                <a:ext uri="{FF2B5EF4-FFF2-40B4-BE49-F238E27FC236}">
                  <a16:creationId xmlns:a16="http://schemas.microsoft.com/office/drawing/2014/main" id="{6BA3EB0A-4CBD-A1C6-BBFA-C06C7ADE672E}"/>
                </a:ext>
              </a:extLst>
            </p:cNvPr>
            <p:cNvSpPr/>
            <p:nvPr/>
          </p:nvSpPr>
          <p:spPr>
            <a:xfrm>
              <a:off x="11189787" y="3549238"/>
              <a:ext cx="15045" cy="11861"/>
            </a:xfrm>
            <a:custGeom>
              <a:avLst/>
              <a:gdLst>
                <a:gd name="connsiteX0" fmla="*/ 5021 w 15045"/>
                <a:gd name="connsiteY0" fmla="*/ 11853 h 11861"/>
                <a:gd name="connsiteX1" fmla="*/ 15046 w 15045"/>
                <a:gd name="connsiteY1" fmla="*/ 6224 h 11861"/>
                <a:gd name="connsiteX2" fmla="*/ 7376 w 15045"/>
                <a:gd name="connsiteY2" fmla="*/ 192 h 11861"/>
                <a:gd name="connsiteX3" fmla="*/ 72 w 15045"/>
                <a:gd name="connsiteY3" fmla="*/ 6148 h 11861"/>
                <a:gd name="connsiteX4" fmla="*/ 5021 w 15045"/>
                <a:gd name="connsiteY4" fmla="*/ 11853 h 1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5" h="11861">
                  <a:moveTo>
                    <a:pt x="5021" y="11853"/>
                  </a:moveTo>
                  <a:cubicBezTo>
                    <a:pt x="8006" y="11425"/>
                    <a:pt x="10676" y="8856"/>
                    <a:pt x="15046" y="6224"/>
                  </a:cubicBezTo>
                  <a:cubicBezTo>
                    <a:pt x="11519" y="3340"/>
                    <a:pt x="9706" y="935"/>
                    <a:pt x="7376" y="192"/>
                  </a:cubicBezTo>
                  <a:cubicBezTo>
                    <a:pt x="3989" y="-891"/>
                    <a:pt x="-633" y="2824"/>
                    <a:pt x="72" y="6148"/>
                  </a:cubicBezTo>
                  <a:cubicBezTo>
                    <a:pt x="551" y="8428"/>
                    <a:pt x="3586" y="12054"/>
                    <a:pt x="5021" y="11853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Полилиния: фигура 34">
              <a:extLst>
                <a:ext uri="{FF2B5EF4-FFF2-40B4-BE49-F238E27FC236}">
                  <a16:creationId xmlns:a16="http://schemas.microsoft.com/office/drawing/2014/main" id="{CEEC4E6F-F693-488A-EF0A-D4987220111A}"/>
                </a:ext>
              </a:extLst>
            </p:cNvPr>
            <p:cNvSpPr/>
            <p:nvPr/>
          </p:nvSpPr>
          <p:spPr>
            <a:xfrm>
              <a:off x="9020700" y="2982600"/>
              <a:ext cx="10808" cy="10670"/>
            </a:xfrm>
            <a:custGeom>
              <a:avLst/>
              <a:gdLst>
                <a:gd name="connsiteX0" fmla="*/ 7556 w 10808"/>
                <a:gd name="connsiteY0" fmla="*/ 10180 h 10670"/>
                <a:gd name="connsiteX1" fmla="*/ 10755 w 10808"/>
                <a:gd name="connsiteY1" fmla="*/ 5609 h 10670"/>
                <a:gd name="connsiteX2" fmla="*/ 5541 w 10808"/>
                <a:gd name="connsiteY2" fmla="*/ 219 h 10670"/>
                <a:gd name="connsiteX3" fmla="*/ 0 w 10808"/>
                <a:gd name="connsiteY3" fmla="*/ 962 h 10670"/>
                <a:gd name="connsiteX4" fmla="*/ 1171 w 10808"/>
                <a:gd name="connsiteY4" fmla="*/ 6717 h 10670"/>
                <a:gd name="connsiteX5" fmla="*/ 7569 w 10808"/>
                <a:gd name="connsiteY5" fmla="*/ 10180 h 1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8" h="10670">
                  <a:moveTo>
                    <a:pt x="7556" y="10180"/>
                  </a:moveTo>
                  <a:cubicBezTo>
                    <a:pt x="9105" y="9475"/>
                    <a:pt x="11170" y="6515"/>
                    <a:pt x="10755" y="5609"/>
                  </a:cubicBezTo>
                  <a:cubicBezTo>
                    <a:pt x="9760" y="3417"/>
                    <a:pt x="7707" y="1188"/>
                    <a:pt x="5541" y="219"/>
                  </a:cubicBezTo>
                  <a:cubicBezTo>
                    <a:pt x="4093" y="-423"/>
                    <a:pt x="1939" y="508"/>
                    <a:pt x="0" y="962"/>
                  </a:cubicBezTo>
                  <a:cubicBezTo>
                    <a:pt x="353" y="2889"/>
                    <a:pt x="579" y="4866"/>
                    <a:pt x="1171" y="6717"/>
                  </a:cubicBezTo>
                  <a:cubicBezTo>
                    <a:pt x="2153" y="9815"/>
                    <a:pt x="4496" y="11591"/>
                    <a:pt x="7569" y="10180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Полилиния: фигура 35">
              <a:extLst>
                <a:ext uri="{FF2B5EF4-FFF2-40B4-BE49-F238E27FC236}">
                  <a16:creationId xmlns:a16="http://schemas.microsoft.com/office/drawing/2014/main" id="{0C128299-3FC6-03DB-D319-F4617CB9CA24}"/>
                </a:ext>
              </a:extLst>
            </p:cNvPr>
            <p:cNvSpPr/>
            <p:nvPr/>
          </p:nvSpPr>
          <p:spPr>
            <a:xfrm>
              <a:off x="9043872" y="3033049"/>
              <a:ext cx="13789" cy="9373"/>
            </a:xfrm>
            <a:custGeom>
              <a:avLst/>
              <a:gdLst>
                <a:gd name="connsiteX0" fmla="*/ 4974 w 13789"/>
                <a:gd name="connsiteY0" fmla="*/ 67 h 9373"/>
                <a:gd name="connsiteX1" fmla="*/ 0 w 13789"/>
                <a:gd name="connsiteY1" fmla="*/ 5407 h 9373"/>
                <a:gd name="connsiteX2" fmla="*/ 6183 w 13789"/>
                <a:gd name="connsiteY2" fmla="*/ 9373 h 9373"/>
                <a:gd name="connsiteX3" fmla="*/ 13790 w 13789"/>
                <a:gd name="connsiteY3" fmla="*/ 3782 h 9373"/>
                <a:gd name="connsiteX4" fmla="*/ 4974 w 13789"/>
                <a:gd name="connsiteY4" fmla="*/ 54 h 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89" h="9373">
                  <a:moveTo>
                    <a:pt x="4974" y="67"/>
                  </a:moveTo>
                  <a:cubicBezTo>
                    <a:pt x="3022" y="495"/>
                    <a:pt x="1625" y="3518"/>
                    <a:pt x="0" y="5407"/>
                  </a:cubicBezTo>
                  <a:cubicBezTo>
                    <a:pt x="2065" y="6842"/>
                    <a:pt x="4118" y="9373"/>
                    <a:pt x="6183" y="9373"/>
                  </a:cubicBezTo>
                  <a:cubicBezTo>
                    <a:pt x="8110" y="9373"/>
                    <a:pt x="10049" y="6691"/>
                    <a:pt x="13790" y="3782"/>
                  </a:cubicBezTo>
                  <a:cubicBezTo>
                    <a:pt x="9445" y="1805"/>
                    <a:pt x="6926" y="-374"/>
                    <a:pt x="4974" y="54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Полилиния: фигура 36">
              <a:extLst>
                <a:ext uri="{FF2B5EF4-FFF2-40B4-BE49-F238E27FC236}">
                  <a16:creationId xmlns:a16="http://schemas.microsoft.com/office/drawing/2014/main" id="{C0D329B8-BBEF-0253-7E3C-314F2031C677}"/>
                </a:ext>
              </a:extLst>
            </p:cNvPr>
            <p:cNvSpPr/>
            <p:nvPr/>
          </p:nvSpPr>
          <p:spPr>
            <a:xfrm>
              <a:off x="11760917" y="3113103"/>
              <a:ext cx="8957" cy="9887"/>
            </a:xfrm>
            <a:custGeom>
              <a:avLst/>
              <a:gdLst>
                <a:gd name="connsiteX0" fmla="*/ 11 w 8957"/>
                <a:gd name="connsiteY0" fmla="*/ 6302 h 9887"/>
                <a:gd name="connsiteX1" fmla="*/ 4243 w 8957"/>
                <a:gd name="connsiteY1" fmla="*/ 9879 h 9887"/>
                <a:gd name="connsiteX2" fmla="*/ 8172 w 8957"/>
                <a:gd name="connsiteY2" fmla="*/ 295 h 9887"/>
                <a:gd name="connsiteX3" fmla="*/ 11 w 8957"/>
                <a:gd name="connsiteY3" fmla="*/ 6302 h 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7" h="9887">
                  <a:moveTo>
                    <a:pt x="11" y="6302"/>
                  </a:moveTo>
                  <a:cubicBezTo>
                    <a:pt x="62" y="7625"/>
                    <a:pt x="2946" y="10055"/>
                    <a:pt x="4243" y="9879"/>
                  </a:cubicBezTo>
                  <a:cubicBezTo>
                    <a:pt x="10741" y="8997"/>
                    <a:pt x="8852" y="4325"/>
                    <a:pt x="8172" y="295"/>
                  </a:cubicBezTo>
                  <a:cubicBezTo>
                    <a:pt x="3348" y="-662"/>
                    <a:pt x="-228" y="547"/>
                    <a:pt x="11" y="6302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Полилиния: фигура 37">
              <a:extLst>
                <a:ext uri="{FF2B5EF4-FFF2-40B4-BE49-F238E27FC236}">
                  <a16:creationId xmlns:a16="http://schemas.microsoft.com/office/drawing/2014/main" id="{D9A9DCB6-D69D-8E00-6A8E-9EBD4D96798B}"/>
                </a:ext>
              </a:extLst>
            </p:cNvPr>
            <p:cNvSpPr/>
            <p:nvPr/>
          </p:nvSpPr>
          <p:spPr>
            <a:xfrm>
              <a:off x="11713540" y="3048228"/>
              <a:ext cx="10087" cy="13134"/>
            </a:xfrm>
            <a:custGeom>
              <a:avLst/>
              <a:gdLst>
                <a:gd name="connsiteX0" fmla="*/ 4370 w 10087"/>
                <a:gd name="connsiteY0" fmla="*/ 13135 h 13134"/>
                <a:gd name="connsiteX1" fmla="*/ 10024 w 10087"/>
                <a:gd name="connsiteY1" fmla="*/ 8362 h 13134"/>
                <a:gd name="connsiteX2" fmla="*/ 6196 w 10087"/>
                <a:gd name="connsiteY2" fmla="*/ 0 h 13134"/>
                <a:gd name="connsiteX3" fmla="*/ 0 w 10087"/>
                <a:gd name="connsiteY3" fmla="*/ 7014 h 13134"/>
                <a:gd name="connsiteX4" fmla="*/ 4370 w 10087"/>
                <a:gd name="connsiteY4" fmla="*/ 13135 h 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87" h="13134">
                  <a:moveTo>
                    <a:pt x="4370" y="13135"/>
                  </a:moveTo>
                  <a:cubicBezTo>
                    <a:pt x="6359" y="11573"/>
                    <a:pt x="9508" y="10314"/>
                    <a:pt x="10024" y="8362"/>
                  </a:cubicBezTo>
                  <a:cubicBezTo>
                    <a:pt x="10503" y="6561"/>
                    <a:pt x="8173" y="4005"/>
                    <a:pt x="6196" y="0"/>
                  </a:cubicBezTo>
                  <a:cubicBezTo>
                    <a:pt x="3048" y="3362"/>
                    <a:pt x="-13" y="5201"/>
                    <a:pt x="0" y="7014"/>
                  </a:cubicBezTo>
                  <a:cubicBezTo>
                    <a:pt x="0" y="9055"/>
                    <a:pt x="2796" y="11095"/>
                    <a:pt x="4370" y="13135"/>
                  </a:cubicBezTo>
                  <a:close/>
                </a:path>
              </a:pathLst>
            </a:custGeom>
            <a:grpFill/>
            <a:ln w="12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1" name="Прямоугольник 130"/>
          <p:cNvSpPr/>
          <p:nvPr/>
        </p:nvSpPr>
        <p:spPr>
          <a:xfrm>
            <a:off x="809996" y="1628812"/>
            <a:ext cx="3863817" cy="6290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6" name="Group 3"/>
          <p:cNvGrpSpPr/>
          <p:nvPr/>
        </p:nvGrpSpPr>
        <p:grpSpPr>
          <a:xfrm rot="10800000">
            <a:off x="1971663" y="3179488"/>
            <a:ext cx="1535048" cy="1479911"/>
            <a:chOff x="6531732" y="1844629"/>
            <a:chExt cx="4807875" cy="5002933"/>
          </a:xfrm>
          <a:effectLst>
            <a:outerShdw blurRad="50800" dist="101600" dir="5400000" algn="ctr" rotWithShape="0">
              <a:srgbClr val="000000">
                <a:alpha val="43137"/>
              </a:srgbClr>
            </a:outerShdw>
          </a:effectLst>
        </p:grpSpPr>
        <p:grpSp>
          <p:nvGrpSpPr>
            <p:cNvPr id="67" name="Group 98"/>
            <p:cNvGrpSpPr/>
            <p:nvPr/>
          </p:nvGrpSpPr>
          <p:grpSpPr>
            <a:xfrm>
              <a:off x="8211059" y="3333470"/>
              <a:ext cx="1495699" cy="3514092"/>
              <a:chOff x="8211059" y="3333470"/>
              <a:chExt cx="1495699" cy="3514092"/>
            </a:xfrm>
          </p:grpSpPr>
          <p:sp>
            <p:nvSpPr>
              <p:cNvPr id="94" name="Freeform 9"/>
              <p:cNvSpPr>
                <a:spLocks noEditPoints="1"/>
              </p:cNvSpPr>
              <p:nvPr/>
            </p:nvSpPr>
            <p:spPr bwMode="auto">
              <a:xfrm>
                <a:off x="8211059" y="3333470"/>
                <a:ext cx="1449220" cy="1621420"/>
              </a:xfrm>
              <a:custGeom>
                <a:avLst/>
                <a:gdLst>
                  <a:gd name="T0" fmla="*/ 804 w 804"/>
                  <a:gd name="T1" fmla="*/ 402 h 900"/>
                  <a:gd name="T2" fmla="*/ 402 w 804"/>
                  <a:gd name="T3" fmla="*/ 0 h 900"/>
                  <a:gd name="T4" fmla="*/ 0 w 804"/>
                  <a:gd name="T5" fmla="*/ 402 h 900"/>
                  <a:gd name="T6" fmla="*/ 333 w 804"/>
                  <a:gd name="T7" fmla="*/ 798 h 900"/>
                  <a:gd name="T8" fmla="*/ 333 w 804"/>
                  <a:gd name="T9" fmla="*/ 900 h 900"/>
                  <a:gd name="T10" fmla="*/ 471 w 804"/>
                  <a:gd name="T11" fmla="*/ 900 h 900"/>
                  <a:gd name="T12" fmla="*/ 471 w 804"/>
                  <a:gd name="T13" fmla="*/ 798 h 900"/>
                  <a:gd name="T14" fmla="*/ 804 w 804"/>
                  <a:gd name="T15" fmla="*/ 402 h 900"/>
                  <a:gd name="T16" fmla="*/ 402 w 804"/>
                  <a:gd name="T17" fmla="*/ 704 h 900"/>
                  <a:gd name="T18" fmla="*/ 100 w 804"/>
                  <a:gd name="T19" fmla="*/ 402 h 900"/>
                  <a:gd name="T20" fmla="*/ 402 w 804"/>
                  <a:gd name="T21" fmla="*/ 100 h 900"/>
                  <a:gd name="T22" fmla="*/ 704 w 804"/>
                  <a:gd name="T23" fmla="*/ 402 h 900"/>
                  <a:gd name="T24" fmla="*/ 402 w 804"/>
                  <a:gd name="T25" fmla="*/ 704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4" h="900">
                    <a:moveTo>
                      <a:pt x="804" y="402"/>
                    </a:moveTo>
                    <a:cubicBezTo>
                      <a:pt x="804" y="180"/>
                      <a:pt x="624" y="0"/>
                      <a:pt x="402" y="0"/>
                    </a:cubicBezTo>
                    <a:cubicBezTo>
                      <a:pt x="180" y="0"/>
                      <a:pt x="0" y="180"/>
                      <a:pt x="0" y="402"/>
                    </a:cubicBezTo>
                    <a:cubicBezTo>
                      <a:pt x="0" y="600"/>
                      <a:pt x="144" y="765"/>
                      <a:pt x="333" y="798"/>
                    </a:cubicBezTo>
                    <a:cubicBezTo>
                      <a:pt x="333" y="900"/>
                      <a:pt x="333" y="900"/>
                      <a:pt x="333" y="900"/>
                    </a:cubicBezTo>
                    <a:cubicBezTo>
                      <a:pt x="471" y="900"/>
                      <a:pt x="471" y="900"/>
                      <a:pt x="471" y="900"/>
                    </a:cubicBezTo>
                    <a:cubicBezTo>
                      <a:pt x="471" y="798"/>
                      <a:pt x="471" y="798"/>
                      <a:pt x="471" y="798"/>
                    </a:cubicBezTo>
                    <a:cubicBezTo>
                      <a:pt x="660" y="765"/>
                      <a:pt x="804" y="600"/>
                      <a:pt x="804" y="402"/>
                    </a:cubicBezTo>
                    <a:close/>
                    <a:moveTo>
                      <a:pt x="402" y="704"/>
                    </a:moveTo>
                    <a:cubicBezTo>
                      <a:pt x="235" y="704"/>
                      <a:pt x="100" y="569"/>
                      <a:pt x="100" y="402"/>
                    </a:cubicBezTo>
                    <a:cubicBezTo>
                      <a:pt x="100" y="235"/>
                      <a:pt x="235" y="100"/>
                      <a:pt x="402" y="100"/>
                    </a:cubicBezTo>
                    <a:cubicBezTo>
                      <a:pt x="569" y="100"/>
                      <a:pt x="704" y="235"/>
                      <a:pt x="704" y="402"/>
                    </a:cubicBezTo>
                    <a:cubicBezTo>
                      <a:pt x="704" y="569"/>
                      <a:pt x="569" y="704"/>
                      <a:pt x="402" y="70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Rectangle 10"/>
              <p:cNvSpPr>
                <a:spLocks noChangeArrowheads="1"/>
              </p:cNvSpPr>
              <p:nvPr/>
            </p:nvSpPr>
            <p:spPr bwMode="auto">
              <a:xfrm>
                <a:off x="8780233" y="5629212"/>
                <a:ext cx="668988" cy="998148"/>
              </a:xfrm>
              <a:prstGeom prst="rect">
                <a:avLst/>
              </a:pr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Rectangle 11"/>
              <p:cNvSpPr>
                <a:spLocks noChangeArrowheads="1"/>
              </p:cNvSpPr>
              <p:nvPr/>
            </p:nvSpPr>
            <p:spPr bwMode="auto">
              <a:xfrm>
                <a:off x="8780233" y="5629212"/>
                <a:ext cx="668988" cy="998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Rectangle 12"/>
              <p:cNvSpPr>
                <a:spLocks noChangeArrowheads="1"/>
              </p:cNvSpPr>
              <p:nvPr/>
            </p:nvSpPr>
            <p:spPr bwMode="auto">
              <a:xfrm>
                <a:off x="8470883" y="6174765"/>
                <a:ext cx="970718" cy="672797"/>
              </a:xfrm>
              <a:prstGeom prst="rect">
                <a:avLst/>
              </a:pr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Rectangle 13"/>
              <p:cNvSpPr>
                <a:spLocks noChangeArrowheads="1"/>
              </p:cNvSpPr>
              <p:nvPr/>
            </p:nvSpPr>
            <p:spPr bwMode="auto">
              <a:xfrm>
                <a:off x="8470883" y="6174765"/>
                <a:ext cx="970718" cy="672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4"/>
              <p:cNvSpPr>
                <a:spLocks/>
              </p:cNvSpPr>
              <p:nvPr/>
            </p:nvSpPr>
            <p:spPr bwMode="auto">
              <a:xfrm>
                <a:off x="8221727" y="5102707"/>
                <a:ext cx="1227494" cy="1168062"/>
              </a:xfrm>
              <a:custGeom>
                <a:avLst/>
                <a:gdLst>
                  <a:gd name="T0" fmla="*/ 0 w 681"/>
                  <a:gd name="T1" fmla="*/ 110 h 648"/>
                  <a:gd name="T2" fmla="*/ 109 w 681"/>
                  <a:gd name="T3" fmla="*/ 0 h 648"/>
                  <a:gd name="T4" fmla="*/ 571 w 681"/>
                  <a:gd name="T5" fmla="*/ 0 h 648"/>
                  <a:gd name="T6" fmla="*/ 681 w 681"/>
                  <a:gd name="T7" fmla="*/ 110 h 648"/>
                  <a:gd name="T8" fmla="*/ 681 w 681"/>
                  <a:gd name="T9" fmla="*/ 538 h 648"/>
                  <a:gd name="T10" fmla="*/ 571 w 681"/>
                  <a:gd name="T11" fmla="*/ 648 h 648"/>
                  <a:gd name="T12" fmla="*/ 109 w 681"/>
                  <a:gd name="T13" fmla="*/ 648 h 648"/>
                  <a:gd name="T14" fmla="*/ 0 w 681"/>
                  <a:gd name="T15" fmla="*/ 538 h 648"/>
                  <a:gd name="T16" fmla="*/ 0 w 681"/>
                  <a:gd name="T17" fmla="*/ 110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1" h="648">
                    <a:moveTo>
                      <a:pt x="0" y="110"/>
                    </a:moveTo>
                    <a:cubicBezTo>
                      <a:pt x="0" y="49"/>
                      <a:pt x="49" y="0"/>
                      <a:pt x="109" y="0"/>
                    </a:cubicBezTo>
                    <a:cubicBezTo>
                      <a:pt x="571" y="0"/>
                      <a:pt x="571" y="0"/>
                      <a:pt x="571" y="0"/>
                    </a:cubicBezTo>
                    <a:cubicBezTo>
                      <a:pt x="632" y="0"/>
                      <a:pt x="681" y="49"/>
                      <a:pt x="681" y="110"/>
                    </a:cubicBezTo>
                    <a:cubicBezTo>
                      <a:pt x="681" y="538"/>
                      <a:pt x="681" y="538"/>
                      <a:pt x="681" y="538"/>
                    </a:cubicBezTo>
                    <a:cubicBezTo>
                      <a:pt x="681" y="598"/>
                      <a:pt x="632" y="648"/>
                      <a:pt x="571" y="648"/>
                    </a:cubicBezTo>
                    <a:cubicBezTo>
                      <a:pt x="109" y="648"/>
                      <a:pt x="109" y="648"/>
                      <a:pt x="109" y="648"/>
                    </a:cubicBezTo>
                    <a:cubicBezTo>
                      <a:pt x="49" y="648"/>
                      <a:pt x="0" y="598"/>
                      <a:pt x="0" y="538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Rectangle 15"/>
              <p:cNvSpPr>
                <a:spLocks noChangeArrowheads="1"/>
              </p:cNvSpPr>
              <p:nvPr/>
            </p:nvSpPr>
            <p:spPr bwMode="auto">
              <a:xfrm>
                <a:off x="8762708" y="4954890"/>
                <a:ext cx="371067" cy="10530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Rectangle 16"/>
              <p:cNvSpPr>
                <a:spLocks noChangeArrowheads="1"/>
              </p:cNvSpPr>
              <p:nvPr/>
            </p:nvSpPr>
            <p:spPr bwMode="auto">
              <a:xfrm>
                <a:off x="8762708" y="4954890"/>
                <a:ext cx="371067" cy="1053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7"/>
              <p:cNvSpPr>
                <a:spLocks/>
              </p:cNvSpPr>
              <p:nvPr/>
            </p:nvSpPr>
            <p:spPr bwMode="auto">
              <a:xfrm>
                <a:off x="8854142" y="4858123"/>
                <a:ext cx="793185" cy="491454"/>
              </a:xfrm>
              <a:custGeom>
                <a:avLst/>
                <a:gdLst>
                  <a:gd name="T0" fmla="*/ 425 w 440"/>
                  <a:gd name="T1" fmla="*/ 67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8 h 273"/>
                  <a:gd name="T10" fmla="*/ 319 w 440"/>
                  <a:gd name="T11" fmla="*/ 14 h 273"/>
                  <a:gd name="T12" fmla="*/ 425 w 440"/>
                  <a:gd name="T13" fmla="*/ 6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7"/>
                    </a:moveTo>
                    <a:cubicBezTo>
                      <a:pt x="440" y="112"/>
                      <a:pt x="416" y="159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8"/>
                    </a:cubicBezTo>
                    <a:cubicBezTo>
                      <a:pt x="319" y="14"/>
                      <a:pt x="319" y="14"/>
                      <a:pt x="319" y="14"/>
                    </a:cubicBezTo>
                    <a:cubicBezTo>
                      <a:pt x="363" y="0"/>
                      <a:pt x="410" y="23"/>
                      <a:pt x="425" y="67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8"/>
              <p:cNvSpPr>
                <a:spLocks/>
              </p:cNvSpPr>
              <p:nvPr/>
            </p:nvSpPr>
            <p:spPr bwMode="auto">
              <a:xfrm>
                <a:off x="9344834" y="5670357"/>
                <a:ext cx="361924" cy="641558"/>
              </a:xfrm>
              <a:custGeom>
                <a:avLst/>
                <a:gdLst>
                  <a:gd name="T0" fmla="*/ 57 w 201"/>
                  <a:gd name="T1" fmla="*/ 356 h 356"/>
                  <a:gd name="T2" fmla="*/ 163 w 201"/>
                  <a:gd name="T3" fmla="*/ 119 h 356"/>
                  <a:gd name="T4" fmla="*/ 0 w 201"/>
                  <a:gd name="T5" fmla="*/ 164 h 356"/>
                  <a:gd name="T6" fmla="*/ 57 w 201"/>
                  <a:gd name="T7" fmla="*/ 35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1" h="356">
                    <a:moveTo>
                      <a:pt x="57" y="356"/>
                    </a:moveTo>
                    <a:cubicBezTo>
                      <a:pt x="57" y="356"/>
                      <a:pt x="201" y="219"/>
                      <a:pt x="163" y="119"/>
                    </a:cubicBezTo>
                    <a:cubicBezTo>
                      <a:pt x="118" y="0"/>
                      <a:pt x="0" y="164"/>
                      <a:pt x="0" y="164"/>
                    </a:cubicBezTo>
                    <a:cubicBezTo>
                      <a:pt x="57" y="356"/>
                      <a:pt x="57" y="356"/>
                      <a:pt x="57" y="356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9"/>
              <p:cNvSpPr>
                <a:spLocks/>
              </p:cNvSpPr>
              <p:nvPr/>
            </p:nvSpPr>
            <p:spPr bwMode="auto">
              <a:xfrm>
                <a:off x="8839665" y="5102707"/>
                <a:ext cx="52574" cy="0"/>
              </a:xfrm>
              <a:custGeom>
                <a:avLst/>
                <a:gdLst>
                  <a:gd name="T0" fmla="*/ 29 w 29"/>
                  <a:gd name="T1" fmla="*/ 0 w 29"/>
                  <a:gd name="T2" fmla="*/ 0 w 29"/>
                  <a:gd name="T3" fmla="*/ 29 w 29"/>
                  <a:gd name="T4" fmla="*/ 29 w 2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9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139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Rectangle 20"/>
              <p:cNvSpPr>
                <a:spLocks noChangeArrowheads="1"/>
              </p:cNvSpPr>
              <p:nvPr/>
            </p:nvSpPr>
            <p:spPr bwMode="auto">
              <a:xfrm>
                <a:off x="9441601" y="6627360"/>
                <a:ext cx="7619" cy="220202"/>
              </a:xfrm>
              <a:prstGeom prst="rect">
                <a:avLst/>
              </a:prstGeom>
              <a:solidFill>
                <a:srgbClr val="FBE6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Rectangle 21"/>
              <p:cNvSpPr>
                <a:spLocks noChangeArrowheads="1"/>
              </p:cNvSpPr>
              <p:nvPr/>
            </p:nvSpPr>
            <p:spPr bwMode="auto">
              <a:xfrm>
                <a:off x="9441601" y="6627360"/>
                <a:ext cx="7619" cy="220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22"/>
              <p:cNvSpPr>
                <a:spLocks/>
              </p:cNvSpPr>
              <p:nvPr/>
            </p:nvSpPr>
            <p:spPr bwMode="auto">
              <a:xfrm>
                <a:off x="9441601" y="6290580"/>
                <a:ext cx="7619" cy="336780"/>
              </a:xfrm>
              <a:custGeom>
                <a:avLst/>
                <a:gdLst>
                  <a:gd name="T0" fmla="*/ 0 w 4"/>
                  <a:gd name="T1" fmla="*/ 0 h 187"/>
                  <a:gd name="T2" fmla="*/ 0 w 4"/>
                  <a:gd name="T3" fmla="*/ 187 h 187"/>
                  <a:gd name="T4" fmla="*/ 4 w 4"/>
                  <a:gd name="T5" fmla="*/ 187 h 187"/>
                  <a:gd name="T6" fmla="*/ 4 w 4"/>
                  <a:gd name="T7" fmla="*/ 12 h 187"/>
                  <a:gd name="T8" fmla="*/ 3 w 4"/>
                  <a:gd name="T9" fmla="*/ 12 h 187"/>
                  <a:gd name="T10" fmla="*/ 0 w 4"/>
                  <a:gd name="T1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87">
                    <a:moveTo>
                      <a:pt x="0" y="0"/>
                    </a:moveTo>
                    <a:cubicBezTo>
                      <a:pt x="0" y="187"/>
                      <a:pt x="0" y="187"/>
                      <a:pt x="0" y="187"/>
                    </a:cubicBezTo>
                    <a:cubicBezTo>
                      <a:pt x="4" y="187"/>
                      <a:pt x="4" y="187"/>
                      <a:pt x="4" y="187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D9B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23"/>
              <p:cNvSpPr>
                <a:spLocks/>
              </p:cNvSpPr>
              <p:nvPr/>
            </p:nvSpPr>
            <p:spPr bwMode="auto">
              <a:xfrm>
                <a:off x="8955480" y="6189242"/>
                <a:ext cx="486121" cy="658320"/>
              </a:xfrm>
              <a:custGeom>
                <a:avLst/>
                <a:gdLst>
                  <a:gd name="T0" fmla="*/ 253 w 270"/>
                  <a:gd name="T1" fmla="*/ 0 h 365"/>
                  <a:gd name="T2" fmla="*/ 164 w 270"/>
                  <a:gd name="T3" fmla="*/ 45 h 365"/>
                  <a:gd name="T4" fmla="*/ 0 w 270"/>
                  <a:gd name="T5" fmla="*/ 45 h 365"/>
                  <a:gd name="T6" fmla="*/ 0 w 270"/>
                  <a:gd name="T7" fmla="*/ 365 h 365"/>
                  <a:gd name="T8" fmla="*/ 270 w 270"/>
                  <a:gd name="T9" fmla="*/ 365 h 365"/>
                  <a:gd name="T10" fmla="*/ 270 w 270"/>
                  <a:gd name="T11" fmla="*/ 243 h 365"/>
                  <a:gd name="T12" fmla="*/ 270 w 270"/>
                  <a:gd name="T13" fmla="*/ 56 h 365"/>
                  <a:gd name="T14" fmla="*/ 253 w 270"/>
                  <a:gd name="T15" fmla="*/ 0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" h="365">
                    <a:moveTo>
                      <a:pt x="253" y="0"/>
                    </a:moveTo>
                    <a:cubicBezTo>
                      <a:pt x="233" y="27"/>
                      <a:pt x="201" y="45"/>
                      <a:pt x="164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270" y="365"/>
                      <a:pt x="270" y="365"/>
                      <a:pt x="270" y="365"/>
                    </a:cubicBezTo>
                    <a:cubicBezTo>
                      <a:pt x="270" y="243"/>
                      <a:pt x="270" y="243"/>
                      <a:pt x="270" y="243"/>
                    </a:cubicBezTo>
                    <a:cubicBezTo>
                      <a:pt x="270" y="56"/>
                      <a:pt x="270" y="56"/>
                      <a:pt x="270" y="56"/>
                    </a:cubicBezTo>
                    <a:cubicBezTo>
                      <a:pt x="253" y="0"/>
                      <a:pt x="253" y="0"/>
                      <a:pt x="253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24"/>
              <p:cNvSpPr>
                <a:spLocks/>
              </p:cNvSpPr>
              <p:nvPr/>
            </p:nvSpPr>
            <p:spPr bwMode="auto">
              <a:xfrm>
                <a:off x="8955480" y="6126762"/>
                <a:ext cx="455644" cy="144008"/>
              </a:xfrm>
              <a:custGeom>
                <a:avLst/>
                <a:gdLst>
                  <a:gd name="T0" fmla="*/ 243 w 253"/>
                  <a:gd name="T1" fmla="*/ 0 h 80"/>
                  <a:gd name="T2" fmla="*/ 75 w 253"/>
                  <a:gd name="T3" fmla="*/ 57 h 80"/>
                  <a:gd name="T4" fmla="*/ 48 w 253"/>
                  <a:gd name="T5" fmla="*/ 61 h 80"/>
                  <a:gd name="T6" fmla="*/ 0 w 253"/>
                  <a:gd name="T7" fmla="*/ 46 h 80"/>
                  <a:gd name="T8" fmla="*/ 0 w 253"/>
                  <a:gd name="T9" fmla="*/ 80 h 80"/>
                  <a:gd name="T10" fmla="*/ 164 w 253"/>
                  <a:gd name="T11" fmla="*/ 80 h 80"/>
                  <a:gd name="T12" fmla="*/ 253 w 253"/>
                  <a:gd name="T13" fmla="*/ 35 h 80"/>
                  <a:gd name="T14" fmla="*/ 243 w 253"/>
                  <a:gd name="T15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3" h="80">
                    <a:moveTo>
                      <a:pt x="243" y="0"/>
                    </a:moveTo>
                    <a:cubicBezTo>
                      <a:pt x="75" y="57"/>
                      <a:pt x="75" y="57"/>
                      <a:pt x="75" y="57"/>
                    </a:cubicBezTo>
                    <a:cubicBezTo>
                      <a:pt x="66" y="59"/>
                      <a:pt x="57" y="61"/>
                      <a:pt x="48" y="61"/>
                    </a:cubicBezTo>
                    <a:cubicBezTo>
                      <a:pt x="31" y="61"/>
                      <a:pt x="14" y="55"/>
                      <a:pt x="0" y="4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164" y="80"/>
                      <a:pt x="164" y="80"/>
                      <a:pt x="164" y="80"/>
                    </a:cubicBezTo>
                    <a:cubicBezTo>
                      <a:pt x="201" y="80"/>
                      <a:pt x="233" y="62"/>
                      <a:pt x="253" y="35"/>
                    </a:cubicBezTo>
                    <a:cubicBezTo>
                      <a:pt x="243" y="0"/>
                      <a:pt x="243" y="0"/>
                      <a:pt x="243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25"/>
              <p:cNvSpPr>
                <a:spLocks noEditPoints="1"/>
              </p:cNvSpPr>
              <p:nvPr/>
            </p:nvSpPr>
            <p:spPr bwMode="auto">
              <a:xfrm>
                <a:off x="8955480" y="5313766"/>
                <a:ext cx="55622" cy="645368"/>
              </a:xfrm>
              <a:custGeom>
                <a:avLst/>
                <a:gdLst>
                  <a:gd name="T0" fmla="*/ 0 w 31"/>
                  <a:gd name="T1" fmla="*/ 336 h 358"/>
                  <a:gd name="T2" fmla="*/ 0 w 31"/>
                  <a:gd name="T3" fmla="*/ 358 h 358"/>
                  <a:gd name="T4" fmla="*/ 22 w 31"/>
                  <a:gd name="T5" fmla="*/ 348 h 358"/>
                  <a:gd name="T6" fmla="*/ 31 w 31"/>
                  <a:gd name="T7" fmla="*/ 345 h 358"/>
                  <a:gd name="T8" fmla="*/ 0 w 31"/>
                  <a:gd name="T9" fmla="*/ 336 h 358"/>
                  <a:gd name="T10" fmla="*/ 0 w 31"/>
                  <a:gd name="T11" fmla="*/ 169 h 358"/>
                  <a:gd name="T12" fmla="*/ 0 w 31"/>
                  <a:gd name="T13" fmla="*/ 186 h 358"/>
                  <a:gd name="T14" fmla="*/ 12 w 31"/>
                  <a:gd name="T15" fmla="*/ 181 h 358"/>
                  <a:gd name="T16" fmla="*/ 25 w 31"/>
                  <a:gd name="T17" fmla="*/ 177 h 358"/>
                  <a:gd name="T18" fmla="*/ 0 w 31"/>
                  <a:gd name="T19" fmla="*/ 169 h 358"/>
                  <a:gd name="T20" fmla="*/ 0 w 31"/>
                  <a:gd name="T21" fmla="*/ 0 h 358"/>
                  <a:gd name="T22" fmla="*/ 0 w 31"/>
                  <a:gd name="T23" fmla="*/ 18 h 358"/>
                  <a:gd name="T24" fmla="*/ 12 w 31"/>
                  <a:gd name="T25" fmla="*/ 14 h 358"/>
                  <a:gd name="T26" fmla="*/ 27 w 31"/>
                  <a:gd name="T27" fmla="*/ 9 h 358"/>
                  <a:gd name="T28" fmla="*/ 0 w 31"/>
                  <a:gd name="T29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" h="358">
                    <a:moveTo>
                      <a:pt x="0" y="336"/>
                    </a:moveTo>
                    <a:cubicBezTo>
                      <a:pt x="0" y="358"/>
                      <a:pt x="0" y="358"/>
                      <a:pt x="0" y="358"/>
                    </a:cubicBezTo>
                    <a:cubicBezTo>
                      <a:pt x="7" y="354"/>
                      <a:pt x="14" y="350"/>
                      <a:pt x="22" y="348"/>
                    </a:cubicBezTo>
                    <a:cubicBezTo>
                      <a:pt x="31" y="345"/>
                      <a:pt x="31" y="345"/>
                      <a:pt x="31" y="345"/>
                    </a:cubicBezTo>
                    <a:cubicBezTo>
                      <a:pt x="20" y="344"/>
                      <a:pt x="10" y="341"/>
                      <a:pt x="0" y="336"/>
                    </a:cubicBezTo>
                    <a:moveTo>
                      <a:pt x="0" y="169"/>
                    </a:moveTo>
                    <a:cubicBezTo>
                      <a:pt x="0" y="186"/>
                      <a:pt x="0" y="186"/>
                      <a:pt x="0" y="186"/>
                    </a:cubicBezTo>
                    <a:cubicBezTo>
                      <a:pt x="4" y="184"/>
                      <a:pt x="8" y="182"/>
                      <a:pt x="12" y="181"/>
                    </a:cubicBezTo>
                    <a:cubicBezTo>
                      <a:pt x="25" y="177"/>
                      <a:pt x="25" y="177"/>
                      <a:pt x="25" y="177"/>
                    </a:cubicBezTo>
                    <a:cubicBezTo>
                      <a:pt x="16" y="175"/>
                      <a:pt x="8" y="173"/>
                      <a:pt x="0" y="169"/>
                    </a:cubicBezTo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4" y="17"/>
                      <a:pt x="8" y="15"/>
                      <a:pt x="12" y="14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18" y="7"/>
                      <a:pt x="9" y="4"/>
                      <a:pt x="0" y="0"/>
                    </a:cubicBezTo>
                  </a:path>
                </a:pathLst>
              </a:custGeom>
              <a:solidFill>
                <a:srgbClr val="139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26"/>
              <p:cNvSpPr>
                <a:spLocks noEditPoints="1"/>
              </p:cNvSpPr>
              <p:nvPr/>
            </p:nvSpPr>
            <p:spPr bwMode="auto">
              <a:xfrm>
                <a:off x="9465221" y="5885225"/>
                <a:ext cx="172962" cy="410689"/>
              </a:xfrm>
              <a:custGeom>
                <a:avLst/>
                <a:gdLst>
                  <a:gd name="T0" fmla="*/ 63 w 96"/>
                  <a:gd name="T1" fmla="*/ 148 h 228"/>
                  <a:gd name="T2" fmla="*/ 0 w 96"/>
                  <a:gd name="T3" fmla="*/ 228 h 228"/>
                  <a:gd name="T4" fmla="*/ 63 w 96"/>
                  <a:gd name="T5" fmla="*/ 148 h 228"/>
                  <a:gd name="T6" fmla="*/ 63 w 96"/>
                  <a:gd name="T7" fmla="*/ 148 h 228"/>
                  <a:gd name="T8" fmla="*/ 63 w 96"/>
                  <a:gd name="T9" fmla="*/ 148 h 228"/>
                  <a:gd name="T10" fmla="*/ 63 w 96"/>
                  <a:gd name="T11" fmla="*/ 148 h 228"/>
                  <a:gd name="T12" fmla="*/ 63 w 96"/>
                  <a:gd name="T13" fmla="*/ 148 h 228"/>
                  <a:gd name="T14" fmla="*/ 63 w 96"/>
                  <a:gd name="T15" fmla="*/ 148 h 228"/>
                  <a:gd name="T16" fmla="*/ 63 w 96"/>
                  <a:gd name="T17" fmla="*/ 148 h 228"/>
                  <a:gd name="T18" fmla="*/ 96 w 96"/>
                  <a:gd name="T19" fmla="*/ 1 h 228"/>
                  <a:gd name="T20" fmla="*/ 96 w 96"/>
                  <a:gd name="T21" fmla="*/ 1 h 228"/>
                  <a:gd name="T22" fmla="*/ 96 w 96"/>
                  <a:gd name="T23" fmla="*/ 1 h 228"/>
                  <a:gd name="T24" fmla="*/ 96 w 96"/>
                  <a:gd name="T25" fmla="*/ 0 h 228"/>
                  <a:gd name="T26" fmla="*/ 96 w 96"/>
                  <a:gd name="T27" fmla="*/ 0 h 228"/>
                  <a:gd name="T28" fmla="*/ 96 w 96"/>
                  <a:gd name="T29" fmla="*/ 0 h 228"/>
                  <a:gd name="T30" fmla="*/ 96 w 96"/>
                  <a:gd name="T31" fmla="*/ 0 h 228"/>
                  <a:gd name="T32" fmla="*/ 96 w 96"/>
                  <a:gd name="T33" fmla="*/ 0 h 228"/>
                  <a:gd name="T34" fmla="*/ 96 w 96"/>
                  <a:gd name="T35" fmla="*/ 0 h 228"/>
                  <a:gd name="T36" fmla="*/ 96 w 96"/>
                  <a:gd name="T37" fmla="*/ 0 h 228"/>
                  <a:gd name="T38" fmla="*/ 96 w 96"/>
                  <a:gd name="T39" fmla="*/ 0 h 228"/>
                  <a:gd name="T40" fmla="*/ 96 w 96"/>
                  <a:gd name="T41" fmla="*/ 0 h 228"/>
                  <a:gd name="T42" fmla="*/ 96 w 96"/>
                  <a:gd name="T43" fmla="*/ 0 h 228"/>
                  <a:gd name="T44" fmla="*/ 96 w 96"/>
                  <a:gd name="T45" fmla="*/ 0 h 228"/>
                  <a:gd name="T46" fmla="*/ 96 w 96"/>
                  <a:gd name="T47" fmla="*/ 0 h 228"/>
                  <a:gd name="T48" fmla="*/ 96 w 96"/>
                  <a:gd name="T49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6" h="228">
                    <a:moveTo>
                      <a:pt x="63" y="148"/>
                    </a:moveTo>
                    <a:cubicBezTo>
                      <a:pt x="40" y="184"/>
                      <a:pt x="13" y="213"/>
                      <a:pt x="0" y="228"/>
                    </a:cubicBezTo>
                    <a:cubicBezTo>
                      <a:pt x="13" y="213"/>
                      <a:pt x="40" y="184"/>
                      <a:pt x="63" y="148"/>
                    </a:cubicBezTo>
                    <a:moveTo>
                      <a:pt x="63" y="148"/>
                    </a:moveTo>
                    <a:cubicBezTo>
                      <a:pt x="63" y="148"/>
                      <a:pt x="63" y="148"/>
                      <a:pt x="63" y="148"/>
                    </a:cubicBezTo>
                    <a:cubicBezTo>
                      <a:pt x="63" y="148"/>
                      <a:pt x="63" y="148"/>
                      <a:pt x="63" y="148"/>
                    </a:cubicBezTo>
                    <a:moveTo>
                      <a:pt x="63" y="148"/>
                    </a:moveTo>
                    <a:cubicBezTo>
                      <a:pt x="63" y="148"/>
                      <a:pt x="63" y="148"/>
                      <a:pt x="63" y="148"/>
                    </a:cubicBezTo>
                    <a:cubicBezTo>
                      <a:pt x="63" y="148"/>
                      <a:pt x="63" y="148"/>
                      <a:pt x="63" y="148"/>
                    </a:cubicBezTo>
                    <a:moveTo>
                      <a:pt x="96" y="1"/>
                    </a:moveTo>
                    <a:cubicBezTo>
                      <a:pt x="96" y="1"/>
                      <a:pt x="96" y="1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moveTo>
                      <a:pt x="96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FBE6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27"/>
              <p:cNvSpPr>
                <a:spLocks noEditPoints="1"/>
              </p:cNvSpPr>
              <p:nvPr/>
            </p:nvSpPr>
            <p:spPr bwMode="auto">
              <a:xfrm>
                <a:off x="9393599" y="5834175"/>
                <a:ext cx="277348" cy="477740"/>
              </a:xfrm>
              <a:custGeom>
                <a:avLst/>
                <a:gdLst>
                  <a:gd name="T0" fmla="*/ 136 w 154"/>
                  <a:gd name="T1" fmla="*/ 28 h 265"/>
                  <a:gd name="T2" fmla="*/ 141 w 154"/>
                  <a:gd name="T3" fmla="*/ 55 h 265"/>
                  <a:gd name="T4" fmla="*/ 83 w 154"/>
                  <a:gd name="T5" fmla="*/ 135 h 265"/>
                  <a:gd name="T6" fmla="*/ 0 w 154"/>
                  <a:gd name="T7" fmla="*/ 162 h 265"/>
                  <a:gd name="T8" fmla="*/ 10 w 154"/>
                  <a:gd name="T9" fmla="*/ 197 h 265"/>
                  <a:gd name="T10" fmla="*/ 27 w 154"/>
                  <a:gd name="T11" fmla="*/ 253 h 265"/>
                  <a:gd name="T12" fmla="*/ 30 w 154"/>
                  <a:gd name="T13" fmla="*/ 265 h 265"/>
                  <a:gd name="T14" fmla="*/ 31 w 154"/>
                  <a:gd name="T15" fmla="*/ 265 h 265"/>
                  <a:gd name="T16" fmla="*/ 31 w 154"/>
                  <a:gd name="T17" fmla="*/ 265 h 265"/>
                  <a:gd name="T18" fmla="*/ 40 w 154"/>
                  <a:gd name="T19" fmla="*/ 256 h 265"/>
                  <a:gd name="T20" fmla="*/ 103 w 154"/>
                  <a:gd name="T21" fmla="*/ 176 h 265"/>
                  <a:gd name="T22" fmla="*/ 103 w 154"/>
                  <a:gd name="T23" fmla="*/ 176 h 265"/>
                  <a:gd name="T24" fmla="*/ 103 w 154"/>
                  <a:gd name="T25" fmla="*/ 176 h 265"/>
                  <a:gd name="T26" fmla="*/ 103 w 154"/>
                  <a:gd name="T27" fmla="*/ 176 h 265"/>
                  <a:gd name="T28" fmla="*/ 103 w 154"/>
                  <a:gd name="T29" fmla="*/ 176 h 265"/>
                  <a:gd name="T30" fmla="*/ 136 w 154"/>
                  <a:gd name="T31" fmla="*/ 29 h 265"/>
                  <a:gd name="T32" fmla="*/ 136 w 154"/>
                  <a:gd name="T33" fmla="*/ 29 h 265"/>
                  <a:gd name="T34" fmla="*/ 136 w 154"/>
                  <a:gd name="T35" fmla="*/ 28 h 265"/>
                  <a:gd name="T36" fmla="*/ 136 w 154"/>
                  <a:gd name="T37" fmla="*/ 28 h 265"/>
                  <a:gd name="T38" fmla="*/ 136 w 154"/>
                  <a:gd name="T39" fmla="*/ 28 h 265"/>
                  <a:gd name="T40" fmla="*/ 136 w 154"/>
                  <a:gd name="T41" fmla="*/ 28 h 265"/>
                  <a:gd name="T42" fmla="*/ 136 w 154"/>
                  <a:gd name="T43" fmla="*/ 28 h 265"/>
                  <a:gd name="T44" fmla="*/ 136 w 154"/>
                  <a:gd name="T45" fmla="*/ 28 h 265"/>
                  <a:gd name="T46" fmla="*/ 136 w 154"/>
                  <a:gd name="T47" fmla="*/ 28 h 265"/>
                  <a:gd name="T48" fmla="*/ 136 w 154"/>
                  <a:gd name="T49" fmla="*/ 28 h 265"/>
                  <a:gd name="T50" fmla="*/ 121 w 154"/>
                  <a:gd name="T51" fmla="*/ 0 h 265"/>
                  <a:gd name="T52" fmla="*/ 124 w 154"/>
                  <a:gd name="T53" fmla="*/ 4 h 265"/>
                  <a:gd name="T54" fmla="*/ 121 w 154"/>
                  <a:gd name="T55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4" h="265">
                    <a:moveTo>
                      <a:pt x="136" y="28"/>
                    </a:moveTo>
                    <a:cubicBezTo>
                      <a:pt x="139" y="37"/>
                      <a:pt x="141" y="46"/>
                      <a:pt x="141" y="55"/>
                    </a:cubicBezTo>
                    <a:cubicBezTo>
                      <a:pt x="141" y="90"/>
                      <a:pt x="118" y="123"/>
                      <a:pt x="83" y="135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10" y="197"/>
                      <a:pt x="10" y="197"/>
                      <a:pt x="10" y="197"/>
                    </a:cubicBezTo>
                    <a:cubicBezTo>
                      <a:pt x="27" y="253"/>
                      <a:pt x="27" y="253"/>
                      <a:pt x="27" y="253"/>
                    </a:cubicBezTo>
                    <a:cubicBezTo>
                      <a:pt x="30" y="265"/>
                      <a:pt x="30" y="265"/>
                      <a:pt x="30" y="265"/>
                    </a:cubicBezTo>
                    <a:cubicBezTo>
                      <a:pt x="30" y="265"/>
                      <a:pt x="31" y="265"/>
                      <a:pt x="31" y="265"/>
                    </a:cubicBezTo>
                    <a:cubicBezTo>
                      <a:pt x="31" y="265"/>
                      <a:pt x="31" y="265"/>
                      <a:pt x="31" y="265"/>
                    </a:cubicBezTo>
                    <a:cubicBezTo>
                      <a:pt x="32" y="264"/>
                      <a:pt x="35" y="260"/>
                      <a:pt x="40" y="256"/>
                    </a:cubicBezTo>
                    <a:cubicBezTo>
                      <a:pt x="53" y="241"/>
                      <a:pt x="80" y="212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03" y="176"/>
                      <a:pt x="103" y="176"/>
                      <a:pt x="103" y="176"/>
                    </a:cubicBezTo>
                    <a:cubicBezTo>
                      <a:pt x="131" y="130"/>
                      <a:pt x="154" y="75"/>
                      <a:pt x="136" y="29"/>
                    </a:cubicBezTo>
                    <a:cubicBezTo>
                      <a:pt x="136" y="29"/>
                      <a:pt x="136" y="29"/>
                      <a:pt x="136" y="29"/>
                    </a:cubicBezTo>
                    <a:cubicBezTo>
                      <a:pt x="136" y="29"/>
                      <a:pt x="136" y="29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8"/>
                      <a:pt x="136" y="28"/>
                    </a:cubicBezTo>
                    <a:moveTo>
                      <a:pt x="121" y="0"/>
                    </a:moveTo>
                    <a:cubicBezTo>
                      <a:pt x="122" y="2"/>
                      <a:pt x="123" y="3"/>
                      <a:pt x="124" y="4"/>
                    </a:cubicBezTo>
                    <a:cubicBezTo>
                      <a:pt x="123" y="3"/>
                      <a:pt x="122" y="2"/>
                      <a:pt x="121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28"/>
              <p:cNvSpPr>
                <a:spLocks/>
              </p:cNvSpPr>
              <p:nvPr/>
            </p:nvSpPr>
            <p:spPr bwMode="auto">
              <a:xfrm>
                <a:off x="8854142" y="4858123"/>
                <a:ext cx="793185" cy="491454"/>
              </a:xfrm>
              <a:custGeom>
                <a:avLst/>
                <a:gdLst>
                  <a:gd name="T0" fmla="*/ 425 w 440"/>
                  <a:gd name="T1" fmla="*/ 67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8 h 273"/>
                  <a:gd name="T10" fmla="*/ 319 w 440"/>
                  <a:gd name="T11" fmla="*/ 14 h 273"/>
                  <a:gd name="T12" fmla="*/ 425 w 440"/>
                  <a:gd name="T13" fmla="*/ 6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7"/>
                    </a:moveTo>
                    <a:cubicBezTo>
                      <a:pt x="440" y="112"/>
                      <a:pt x="416" y="159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8"/>
                    </a:cubicBezTo>
                    <a:cubicBezTo>
                      <a:pt x="319" y="14"/>
                      <a:pt x="319" y="14"/>
                      <a:pt x="319" y="14"/>
                    </a:cubicBezTo>
                    <a:cubicBezTo>
                      <a:pt x="363" y="0"/>
                      <a:pt x="410" y="23"/>
                      <a:pt x="425" y="67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29"/>
              <p:cNvSpPr>
                <a:spLocks/>
              </p:cNvSpPr>
              <p:nvPr/>
            </p:nvSpPr>
            <p:spPr bwMode="auto">
              <a:xfrm>
                <a:off x="8854142" y="5160615"/>
                <a:ext cx="793185" cy="492217"/>
              </a:xfrm>
              <a:custGeom>
                <a:avLst/>
                <a:gdLst>
                  <a:gd name="T0" fmla="*/ 425 w 440"/>
                  <a:gd name="T1" fmla="*/ 68 h 273"/>
                  <a:gd name="T2" fmla="*/ 372 w 440"/>
                  <a:gd name="T3" fmla="*/ 174 h 273"/>
                  <a:gd name="T4" fmla="*/ 121 w 440"/>
                  <a:gd name="T5" fmla="*/ 258 h 273"/>
                  <a:gd name="T6" fmla="*/ 15 w 440"/>
                  <a:gd name="T7" fmla="*/ 205 h 273"/>
                  <a:gd name="T8" fmla="*/ 68 w 440"/>
                  <a:gd name="T9" fmla="*/ 99 h 273"/>
                  <a:gd name="T10" fmla="*/ 319 w 440"/>
                  <a:gd name="T11" fmla="*/ 15 h 273"/>
                  <a:gd name="T12" fmla="*/ 425 w 440"/>
                  <a:gd name="T13" fmla="*/ 68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8"/>
                    </a:moveTo>
                    <a:cubicBezTo>
                      <a:pt x="440" y="112"/>
                      <a:pt x="416" y="160"/>
                      <a:pt x="372" y="174"/>
                    </a:cubicBezTo>
                    <a:cubicBezTo>
                      <a:pt x="121" y="258"/>
                      <a:pt x="121" y="258"/>
                      <a:pt x="121" y="258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3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0"/>
              <p:cNvSpPr>
                <a:spLocks/>
              </p:cNvSpPr>
              <p:nvPr/>
            </p:nvSpPr>
            <p:spPr bwMode="auto">
              <a:xfrm>
                <a:off x="8872428" y="5762552"/>
                <a:ext cx="793185" cy="492217"/>
              </a:xfrm>
              <a:custGeom>
                <a:avLst/>
                <a:gdLst>
                  <a:gd name="T0" fmla="*/ 425 w 440"/>
                  <a:gd name="T1" fmla="*/ 68 h 273"/>
                  <a:gd name="T2" fmla="*/ 372 w 440"/>
                  <a:gd name="T3" fmla="*/ 175 h 273"/>
                  <a:gd name="T4" fmla="*/ 121 w 440"/>
                  <a:gd name="T5" fmla="*/ 259 h 273"/>
                  <a:gd name="T6" fmla="*/ 15 w 440"/>
                  <a:gd name="T7" fmla="*/ 205 h 273"/>
                  <a:gd name="T8" fmla="*/ 68 w 440"/>
                  <a:gd name="T9" fmla="*/ 99 h 273"/>
                  <a:gd name="T10" fmla="*/ 319 w 440"/>
                  <a:gd name="T11" fmla="*/ 15 h 273"/>
                  <a:gd name="T12" fmla="*/ 425 w 440"/>
                  <a:gd name="T13" fmla="*/ 68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3">
                    <a:moveTo>
                      <a:pt x="425" y="68"/>
                    </a:moveTo>
                    <a:cubicBezTo>
                      <a:pt x="440" y="112"/>
                      <a:pt x="416" y="160"/>
                      <a:pt x="372" y="175"/>
                    </a:cubicBezTo>
                    <a:cubicBezTo>
                      <a:pt x="121" y="259"/>
                      <a:pt x="121" y="259"/>
                      <a:pt x="121" y="259"/>
                    </a:cubicBezTo>
                    <a:cubicBezTo>
                      <a:pt x="77" y="273"/>
                      <a:pt x="29" y="249"/>
                      <a:pt x="15" y="205"/>
                    </a:cubicBezTo>
                    <a:cubicBezTo>
                      <a:pt x="0" y="161"/>
                      <a:pt x="24" y="114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1"/>
              <p:cNvSpPr>
                <a:spLocks/>
              </p:cNvSpPr>
              <p:nvPr/>
            </p:nvSpPr>
            <p:spPr bwMode="auto">
              <a:xfrm>
                <a:off x="8854142" y="5461584"/>
                <a:ext cx="793185" cy="493741"/>
              </a:xfrm>
              <a:custGeom>
                <a:avLst/>
                <a:gdLst>
                  <a:gd name="T0" fmla="*/ 425 w 440"/>
                  <a:gd name="T1" fmla="*/ 68 h 274"/>
                  <a:gd name="T2" fmla="*/ 372 w 440"/>
                  <a:gd name="T3" fmla="*/ 175 h 274"/>
                  <a:gd name="T4" fmla="*/ 121 w 440"/>
                  <a:gd name="T5" fmla="*/ 259 h 274"/>
                  <a:gd name="T6" fmla="*/ 15 w 440"/>
                  <a:gd name="T7" fmla="*/ 206 h 274"/>
                  <a:gd name="T8" fmla="*/ 68 w 440"/>
                  <a:gd name="T9" fmla="*/ 99 h 274"/>
                  <a:gd name="T10" fmla="*/ 319 w 440"/>
                  <a:gd name="T11" fmla="*/ 15 h 274"/>
                  <a:gd name="T12" fmla="*/ 425 w 440"/>
                  <a:gd name="T13" fmla="*/ 6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0" h="274">
                    <a:moveTo>
                      <a:pt x="425" y="68"/>
                    </a:moveTo>
                    <a:cubicBezTo>
                      <a:pt x="440" y="112"/>
                      <a:pt x="416" y="160"/>
                      <a:pt x="372" y="175"/>
                    </a:cubicBezTo>
                    <a:cubicBezTo>
                      <a:pt x="121" y="259"/>
                      <a:pt x="121" y="259"/>
                      <a:pt x="121" y="259"/>
                    </a:cubicBezTo>
                    <a:cubicBezTo>
                      <a:pt x="77" y="274"/>
                      <a:pt x="29" y="250"/>
                      <a:pt x="15" y="206"/>
                    </a:cubicBezTo>
                    <a:cubicBezTo>
                      <a:pt x="0" y="162"/>
                      <a:pt x="24" y="114"/>
                      <a:pt x="68" y="99"/>
                    </a:cubicBezTo>
                    <a:cubicBezTo>
                      <a:pt x="319" y="15"/>
                      <a:pt x="319" y="15"/>
                      <a:pt x="319" y="15"/>
                    </a:cubicBezTo>
                    <a:cubicBezTo>
                      <a:pt x="363" y="0"/>
                      <a:pt x="410" y="24"/>
                      <a:pt x="425" y="68"/>
                    </a:cubicBezTo>
                  </a:path>
                </a:pathLst>
              </a:custGeom>
              <a:solidFill>
                <a:srgbClr val="F1A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2"/>
              <p:cNvSpPr>
                <a:spLocks/>
              </p:cNvSpPr>
              <p:nvPr/>
            </p:nvSpPr>
            <p:spPr bwMode="auto">
              <a:xfrm>
                <a:off x="8872428" y="4875648"/>
                <a:ext cx="756612" cy="454119"/>
              </a:xfrm>
              <a:custGeom>
                <a:avLst/>
                <a:gdLst>
                  <a:gd name="T0" fmla="*/ 335 w 420"/>
                  <a:gd name="T1" fmla="*/ 0 h 252"/>
                  <a:gd name="T2" fmla="*/ 309 w 420"/>
                  <a:gd name="T3" fmla="*/ 4 h 252"/>
                  <a:gd name="T4" fmla="*/ 145 w 420"/>
                  <a:gd name="T5" fmla="*/ 59 h 252"/>
                  <a:gd name="T6" fmla="*/ 58 w 420"/>
                  <a:gd name="T7" fmla="*/ 88 h 252"/>
                  <a:gd name="T8" fmla="*/ 11 w 420"/>
                  <a:gd name="T9" fmla="*/ 126 h 252"/>
                  <a:gd name="T10" fmla="*/ 0 w 420"/>
                  <a:gd name="T11" fmla="*/ 168 h 252"/>
                  <a:gd name="T12" fmla="*/ 5 w 420"/>
                  <a:gd name="T13" fmla="*/ 195 h 252"/>
                  <a:gd name="T14" fmla="*/ 73 w 420"/>
                  <a:gd name="T15" fmla="*/ 252 h 252"/>
                  <a:gd name="T16" fmla="*/ 309 w 420"/>
                  <a:gd name="T17" fmla="*/ 173 h 252"/>
                  <a:gd name="T18" fmla="*/ 335 w 420"/>
                  <a:gd name="T19" fmla="*/ 168 h 252"/>
                  <a:gd name="T20" fmla="*/ 347 w 420"/>
                  <a:gd name="T21" fmla="*/ 169 h 252"/>
                  <a:gd name="T22" fmla="*/ 362 w 420"/>
                  <a:gd name="T23" fmla="*/ 164 h 252"/>
                  <a:gd name="T24" fmla="*/ 420 w 420"/>
                  <a:gd name="T25" fmla="*/ 84 h 252"/>
                  <a:gd name="T26" fmla="*/ 415 w 420"/>
                  <a:gd name="T27" fmla="*/ 57 h 252"/>
                  <a:gd name="T28" fmla="*/ 335 w 420"/>
                  <a:gd name="T29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2">
                    <a:moveTo>
                      <a:pt x="335" y="0"/>
                    </a:moveTo>
                    <a:cubicBezTo>
                      <a:pt x="326" y="0"/>
                      <a:pt x="317" y="1"/>
                      <a:pt x="309" y="4"/>
                    </a:cubicBezTo>
                    <a:cubicBezTo>
                      <a:pt x="145" y="59"/>
                      <a:pt x="145" y="59"/>
                      <a:pt x="145" y="59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37" y="95"/>
                      <a:pt x="21" y="109"/>
                      <a:pt x="11" y="126"/>
                    </a:cubicBezTo>
                    <a:cubicBezTo>
                      <a:pt x="4" y="139"/>
                      <a:pt x="0" y="153"/>
                      <a:pt x="0" y="168"/>
                    </a:cubicBezTo>
                    <a:cubicBezTo>
                      <a:pt x="0" y="177"/>
                      <a:pt x="2" y="186"/>
                      <a:pt x="5" y="195"/>
                    </a:cubicBezTo>
                    <a:cubicBezTo>
                      <a:pt x="15" y="226"/>
                      <a:pt x="42" y="247"/>
                      <a:pt x="73" y="252"/>
                    </a:cubicBezTo>
                    <a:cubicBezTo>
                      <a:pt x="309" y="173"/>
                      <a:pt x="309" y="173"/>
                      <a:pt x="309" y="173"/>
                    </a:cubicBezTo>
                    <a:cubicBezTo>
                      <a:pt x="317" y="170"/>
                      <a:pt x="326" y="168"/>
                      <a:pt x="335" y="168"/>
                    </a:cubicBezTo>
                    <a:cubicBezTo>
                      <a:pt x="339" y="168"/>
                      <a:pt x="343" y="169"/>
                      <a:pt x="347" y="169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3" y="22"/>
                      <a:pt x="371" y="0"/>
                      <a:pt x="335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3"/>
              <p:cNvSpPr>
                <a:spLocks/>
              </p:cNvSpPr>
              <p:nvPr/>
            </p:nvSpPr>
            <p:spPr bwMode="auto">
              <a:xfrm>
                <a:off x="8872428" y="5180426"/>
                <a:ext cx="756612" cy="452596"/>
              </a:xfrm>
              <a:custGeom>
                <a:avLst/>
                <a:gdLst>
                  <a:gd name="T0" fmla="*/ 347 w 420"/>
                  <a:gd name="T1" fmla="*/ 0 h 251"/>
                  <a:gd name="T2" fmla="*/ 111 w 420"/>
                  <a:gd name="T3" fmla="*/ 79 h 251"/>
                  <a:gd name="T4" fmla="*/ 84 w 420"/>
                  <a:gd name="T5" fmla="*/ 83 h 251"/>
                  <a:gd name="T6" fmla="*/ 73 w 420"/>
                  <a:gd name="T7" fmla="*/ 83 h 251"/>
                  <a:gd name="T8" fmla="*/ 58 w 420"/>
                  <a:gd name="T9" fmla="*/ 88 h 251"/>
                  <a:gd name="T10" fmla="*/ 0 w 420"/>
                  <a:gd name="T11" fmla="*/ 168 h 251"/>
                  <a:gd name="T12" fmla="*/ 5 w 420"/>
                  <a:gd name="T13" fmla="*/ 194 h 251"/>
                  <a:gd name="T14" fmla="*/ 71 w 420"/>
                  <a:gd name="T15" fmla="*/ 251 h 251"/>
                  <a:gd name="T16" fmla="*/ 309 w 420"/>
                  <a:gd name="T17" fmla="*/ 171 h 251"/>
                  <a:gd name="T18" fmla="*/ 335 w 420"/>
                  <a:gd name="T19" fmla="*/ 167 h 251"/>
                  <a:gd name="T20" fmla="*/ 349 w 420"/>
                  <a:gd name="T21" fmla="*/ 168 h 251"/>
                  <a:gd name="T22" fmla="*/ 362 w 420"/>
                  <a:gd name="T23" fmla="*/ 163 h 251"/>
                  <a:gd name="T24" fmla="*/ 420 w 420"/>
                  <a:gd name="T25" fmla="*/ 84 h 251"/>
                  <a:gd name="T26" fmla="*/ 415 w 420"/>
                  <a:gd name="T27" fmla="*/ 57 h 251"/>
                  <a:gd name="T28" fmla="*/ 347 w 420"/>
                  <a:gd name="T29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1">
                    <a:moveTo>
                      <a:pt x="347" y="0"/>
                    </a:moveTo>
                    <a:cubicBezTo>
                      <a:pt x="111" y="79"/>
                      <a:pt x="111" y="79"/>
                      <a:pt x="111" y="79"/>
                    </a:cubicBezTo>
                    <a:cubicBezTo>
                      <a:pt x="102" y="82"/>
                      <a:pt x="93" y="83"/>
                      <a:pt x="84" y="83"/>
                    </a:cubicBezTo>
                    <a:cubicBezTo>
                      <a:pt x="81" y="83"/>
                      <a:pt x="77" y="83"/>
                      <a:pt x="73" y="83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23" y="100"/>
                      <a:pt x="0" y="132"/>
                      <a:pt x="0" y="168"/>
                    </a:cubicBezTo>
                    <a:cubicBezTo>
                      <a:pt x="0" y="176"/>
                      <a:pt x="2" y="185"/>
                      <a:pt x="5" y="194"/>
                    </a:cubicBezTo>
                    <a:cubicBezTo>
                      <a:pt x="15" y="225"/>
                      <a:pt x="41" y="246"/>
                      <a:pt x="71" y="251"/>
                    </a:cubicBezTo>
                    <a:cubicBezTo>
                      <a:pt x="309" y="171"/>
                      <a:pt x="309" y="171"/>
                      <a:pt x="309" y="171"/>
                    </a:cubicBezTo>
                    <a:cubicBezTo>
                      <a:pt x="317" y="168"/>
                      <a:pt x="326" y="167"/>
                      <a:pt x="335" y="167"/>
                    </a:cubicBezTo>
                    <a:cubicBezTo>
                      <a:pt x="340" y="167"/>
                      <a:pt x="344" y="167"/>
                      <a:pt x="349" y="168"/>
                    </a:cubicBezTo>
                    <a:cubicBezTo>
                      <a:pt x="362" y="163"/>
                      <a:pt x="362" y="163"/>
                      <a:pt x="362" y="163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5" y="25"/>
                      <a:pt x="377" y="4"/>
                      <a:pt x="347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4"/>
              <p:cNvSpPr>
                <a:spLocks/>
              </p:cNvSpPr>
              <p:nvPr/>
            </p:nvSpPr>
            <p:spPr bwMode="auto">
              <a:xfrm>
                <a:off x="9004245" y="5178901"/>
                <a:ext cx="493741" cy="150866"/>
              </a:xfrm>
              <a:custGeom>
                <a:avLst/>
                <a:gdLst>
                  <a:gd name="T0" fmla="*/ 262 w 274"/>
                  <a:gd name="T1" fmla="*/ 0 h 84"/>
                  <a:gd name="T2" fmla="*/ 236 w 274"/>
                  <a:gd name="T3" fmla="*/ 5 h 84"/>
                  <a:gd name="T4" fmla="*/ 0 w 274"/>
                  <a:gd name="T5" fmla="*/ 84 h 84"/>
                  <a:gd name="T6" fmla="*/ 11 w 274"/>
                  <a:gd name="T7" fmla="*/ 84 h 84"/>
                  <a:gd name="T8" fmla="*/ 38 w 274"/>
                  <a:gd name="T9" fmla="*/ 80 h 84"/>
                  <a:gd name="T10" fmla="*/ 274 w 274"/>
                  <a:gd name="T11" fmla="*/ 1 h 84"/>
                  <a:gd name="T12" fmla="*/ 262 w 274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84">
                    <a:moveTo>
                      <a:pt x="262" y="0"/>
                    </a:moveTo>
                    <a:cubicBezTo>
                      <a:pt x="253" y="0"/>
                      <a:pt x="244" y="2"/>
                      <a:pt x="236" y="5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84"/>
                      <a:pt x="8" y="84"/>
                      <a:pt x="11" y="84"/>
                    </a:cubicBezTo>
                    <a:cubicBezTo>
                      <a:pt x="20" y="84"/>
                      <a:pt x="29" y="83"/>
                      <a:pt x="38" y="80"/>
                    </a:cubicBezTo>
                    <a:cubicBezTo>
                      <a:pt x="274" y="1"/>
                      <a:pt x="274" y="1"/>
                      <a:pt x="274" y="1"/>
                    </a:cubicBezTo>
                    <a:cubicBezTo>
                      <a:pt x="270" y="1"/>
                      <a:pt x="266" y="0"/>
                      <a:pt x="262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5"/>
              <p:cNvSpPr>
                <a:spLocks/>
              </p:cNvSpPr>
              <p:nvPr/>
            </p:nvSpPr>
            <p:spPr bwMode="auto">
              <a:xfrm>
                <a:off x="8890714" y="5782362"/>
                <a:ext cx="756612" cy="454119"/>
              </a:xfrm>
              <a:custGeom>
                <a:avLst/>
                <a:gdLst>
                  <a:gd name="T0" fmla="*/ 343 w 420"/>
                  <a:gd name="T1" fmla="*/ 0 h 252"/>
                  <a:gd name="T2" fmla="*/ 101 w 420"/>
                  <a:gd name="T3" fmla="*/ 81 h 252"/>
                  <a:gd name="T4" fmla="*/ 74 w 420"/>
                  <a:gd name="T5" fmla="*/ 85 h 252"/>
                  <a:gd name="T6" fmla="*/ 67 w 420"/>
                  <a:gd name="T7" fmla="*/ 85 h 252"/>
                  <a:gd name="T8" fmla="*/ 58 w 420"/>
                  <a:gd name="T9" fmla="*/ 88 h 252"/>
                  <a:gd name="T10" fmla="*/ 0 w 420"/>
                  <a:gd name="T11" fmla="*/ 168 h 252"/>
                  <a:gd name="T12" fmla="*/ 5 w 420"/>
                  <a:gd name="T13" fmla="*/ 194 h 252"/>
                  <a:gd name="T14" fmla="*/ 84 w 420"/>
                  <a:gd name="T15" fmla="*/ 252 h 252"/>
                  <a:gd name="T16" fmla="*/ 111 w 420"/>
                  <a:gd name="T17" fmla="*/ 248 h 252"/>
                  <a:gd name="T18" fmla="*/ 362 w 420"/>
                  <a:gd name="T19" fmla="*/ 164 h 252"/>
                  <a:gd name="T20" fmla="*/ 420 w 420"/>
                  <a:gd name="T21" fmla="*/ 84 h 252"/>
                  <a:gd name="T22" fmla="*/ 415 w 420"/>
                  <a:gd name="T23" fmla="*/ 57 h 252"/>
                  <a:gd name="T24" fmla="*/ 343 w 420"/>
                  <a:gd name="T25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0" h="252">
                    <a:moveTo>
                      <a:pt x="343" y="0"/>
                    </a:moveTo>
                    <a:cubicBezTo>
                      <a:pt x="101" y="81"/>
                      <a:pt x="101" y="81"/>
                      <a:pt x="101" y="81"/>
                    </a:cubicBezTo>
                    <a:cubicBezTo>
                      <a:pt x="92" y="84"/>
                      <a:pt x="83" y="85"/>
                      <a:pt x="74" y="85"/>
                    </a:cubicBezTo>
                    <a:cubicBezTo>
                      <a:pt x="72" y="85"/>
                      <a:pt x="69" y="85"/>
                      <a:pt x="67" y="85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22" y="100"/>
                      <a:pt x="0" y="132"/>
                      <a:pt x="0" y="168"/>
                    </a:cubicBezTo>
                    <a:cubicBezTo>
                      <a:pt x="0" y="177"/>
                      <a:pt x="2" y="186"/>
                      <a:pt x="5" y="194"/>
                    </a:cubicBezTo>
                    <a:cubicBezTo>
                      <a:pt x="16" y="230"/>
                      <a:pt x="49" y="252"/>
                      <a:pt x="84" y="252"/>
                    </a:cubicBezTo>
                    <a:cubicBezTo>
                      <a:pt x="93" y="252"/>
                      <a:pt x="102" y="250"/>
                      <a:pt x="111" y="248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97" y="152"/>
                      <a:pt x="420" y="119"/>
                      <a:pt x="420" y="84"/>
                    </a:cubicBezTo>
                    <a:cubicBezTo>
                      <a:pt x="420" y="75"/>
                      <a:pt x="418" y="66"/>
                      <a:pt x="415" y="57"/>
                    </a:cubicBezTo>
                    <a:cubicBezTo>
                      <a:pt x="404" y="24"/>
                      <a:pt x="375" y="3"/>
                      <a:pt x="343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6"/>
              <p:cNvSpPr>
                <a:spLocks/>
              </p:cNvSpPr>
              <p:nvPr/>
            </p:nvSpPr>
            <p:spPr bwMode="auto">
              <a:xfrm>
                <a:off x="8872428" y="5482918"/>
                <a:ext cx="756612" cy="452596"/>
              </a:xfrm>
              <a:custGeom>
                <a:avLst/>
                <a:gdLst>
                  <a:gd name="T0" fmla="*/ 349 w 420"/>
                  <a:gd name="T1" fmla="*/ 0 h 251"/>
                  <a:gd name="T2" fmla="*/ 111 w 420"/>
                  <a:gd name="T3" fmla="*/ 79 h 251"/>
                  <a:gd name="T4" fmla="*/ 84 w 420"/>
                  <a:gd name="T5" fmla="*/ 84 h 251"/>
                  <a:gd name="T6" fmla="*/ 71 w 420"/>
                  <a:gd name="T7" fmla="*/ 83 h 251"/>
                  <a:gd name="T8" fmla="*/ 58 w 420"/>
                  <a:gd name="T9" fmla="*/ 87 h 251"/>
                  <a:gd name="T10" fmla="*/ 0 w 420"/>
                  <a:gd name="T11" fmla="*/ 167 h 251"/>
                  <a:gd name="T12" fmla="*/ 5 w 420"/>
                  <a:gd name="T13" fmla="*/ 194 h 251"/>
                  <a:gd name="T14" fmla="*/ 77 w 420"/>
                  <a:gd name="T15" fmla="*/ 251 h 251"/>
                  <a:gd name="T16" fmla="*/ 319 w 420"/>
                  <a:gd name="T17" fmla="*/ 170 h 251"/>
                  <a:gd name="T18" fmla="*/ 345 w 420"/>
                  <a:gd name="T19" fmla="*/ 165 h 251"/>
                  <a:gd name="T20" fmla="*/ 353 w 420"/>
                  <a:gd name="T21" fmla="*/ 166 h 251"/>
                  <a:gd name="T22" fmla="*/ 362 w 420"/>
                  <a:gd name="T23" fmla="*/ 163 h 251"/>
                  <a:gd name="T24" fmla="*/ 420 w 420"/>
                  <a:gd name="T25" fmla="*/ 83 h 251"/>
                  <a:gd name="T26" fmla="*/ 415 w 420"/>
                  <a:gd name="T27" fmla="*/ 56 h 251"/>
                  <a:gd name="T28" fmla="*/ 349 w 420"/>
                  <a:gd name="T29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0" h="251">
                    <a:moveTo>
                      <a:pt x="349" y="0"/>
                    </a:moveTo>
                    <a:cubicBezTo>
                      <a:pt x="111" y="79"/>
                      <a:pt x="111" y="79"/>
                      <a:pt x="111" y="79"/>
                    </a:cubicBezTo>
                    <a:cubicBezTo>
                      <a:pt x="102" y="82"/>
                      <a:pt x="93" y="84"/>
                      <a:pt x="84" y="84"/>
                    </a:cubicBezTo>
                    <a:cubicBezTo>
                      <a:pt x="80" y="84"/>
                      <a:pt x="75" y="83"/>
                      <a:pt x="71" y="83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23" y="99"/>
                      <a:pt x="0" y="132"/>
                      <a:pt x="0" y="167"/>
                    </a:cubicBezTo>
                    <a:cubicBezTo>
                      <a:pt x="0" y="176"/>
                      <a:pt x="2" y="185"/>
                      <a:pt x="5" y="194"/>
                    </a:cubicBezTo>
                    <a:cubicBezTo>
                      <a:pt x="16" y="226"/>
                      <a:pt x="44" y="248"/>
                      <a:pt x="77" y="251"/>
                    </a:cubicBezTo>
                    <a:cubicBezTo>
                      <a:pt x="319" y="170"/>
                      <a:pt x="319" y="170"/>
                      <a:pt x="319" y="170"/>
                    </a:cubicBezTo>
                    <a:cubicBezTo>
                      <a:pt x="327" y="167"/>
                      <a:pt x="336" y="165"/>
                      <a:pt x="345" y="165"/>
                    </a:cubicBezTo>
                    <a:cubicBezTo>
                      <a:pt x="348" y="165"/>
                      <a:pt x="351" y="166"/>
                      <a:pt x="353" y="166"/>
                    </a:cubicBezTo>
                    <a:cubicBezTo>
                      <a:pt x="362" y="163"/>
                      <a:pt x="362" y="163"/>
                      <a:pt x="362" y="163"/>
                    </a:cubicBezTo>
                    <a:cubicBezTo>
                      <a:pt x="397" y="151"/>
                      <a:pt x="420" y="118"/>
                      <a:pt x="420" y="83"/>
                    </a:cubicBezTo>
                    <a:cubicBezTo>
                      <a:pt x="420" y="74"/>
                      <a:pt x="418" y="65"/>
                      <a:pt x="415" y="56"/>
                    </a:cubicBezTo>
                    <a:cubicBezTo>
                      <a:pt x="405" y="26"/>
                      <a:pt x="379" y="5"/>
                      <a:pt x="349" y="0"/>
                    </a:cubicBezTo>
                  </a:path>
                </a:pathLst>
              </a:custGeom>
              <a:solidFill>
                <a:srgbClr val="FDCF9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"/>
              <p:cNvSpPr>
                <a:spLocks/>
              </p:cNvSpPr>
              <p:nvPr/>
            </p:nvSpPr>
            <p:spPr bwMode="auto">
              <a:xfrm>
                <a:off x="9000435" y="5481394"/>
                <a:ext cx="500598" cy="153151"/>
              </a:xfrm>
              <a:custGeom>
                <a:avLst/>
                <a:gdLst>
                  <a:gd name="T0" fmla="*/ 264 w 278"/>
                  <a:gd name="T1" fmla="*/ 0 h 85"/>
                  <a:gd name="T2" fmla="*/ 238 w 278"/>
                  <a:gd name="T3" fmla="*/ 4 h 85"/>
                  <a:gd name="T4" fmla="*/ 0 w 278"/>
                  <a:gd name="T5" fmla="*/ 84 h 85"/>
                  <a:gd name="T6" fmla="*/ 13 w 278"/>
                  <a:gd name="T7" fmla="*/ 85 h 85"/>
                  <a:gd name="T8" fmla="*/ 40 w 278"/>
                  <a:gd name="T9" fmla="*/ 80 h 85"/>
                  <a:gd name="T10" fmla="*/ 278 w 278"/>
                  <a:gd name="T11" fmla="*/ 1 h 85"/>
                  <a:gd name="T12" fmla="*/ 264 w 278"/>
                  <a:gd name="T1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8" h="85">
                    <a:moveTo>
                      <a:pt x="264" y="0"/>
                    </a:moveTo>
                    <a:cubicBezTo>
                      <a:pt x="255" y="0"/>
                      <a:pt x="246" y="1"/>
                      <a:pt x="238" y="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84"/>
                      <a:pt x="9" y="85"/>
                      <a:pt x="13" y="85"/>
                    </a:cubicBezTo>
                    <a:cubicBezTo>
                      <a:pt x="22" y="85"/>
                      <a:pt x="31" y="83"/>
                      <a:pt x="40" y="80"/>
                    </a:cubicBezTo>
                    <a:cubicBezTo>
                      <a:pt x="278" y="1"/>
                      <a:pt x="278" y="1"/>
                      <a:pt x="278" y="1"/>
                    </a:cubicBezTo>
                    <a:cubicBezTo>
                      <a:pt x="273" y="0"/>
                      <a:pt x="269" y="0"/>
                      <a:pt x="264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8"/>
              <p:cNvSpPr>
                <a:spLocks/>
              </p:cNvSpPr>
              <p:nvPr/>
            </p:nvSpPr>
            <p:spPr bwMode="auto">
              <a:xfrm>
                <a:off x="9011102" y="5780839"/>
                <a:ext cx="497550" cy="154675"/>
              </a:xfrm>
              <a:custGeom>
                <a:avLst/>
                <a:gdLst>
                  <a:gd name="T0" fmla="*/ 268 w 276"/>
                  <a:gd name="T1" fmla="*/ 0 h 86"/>
                  <a:gd name="T2" fmla="*/ 242 w 276"/>
                  <a:gd name="T3" fmla="*/ 5 h 86"/>
                  <a:gd name="T4" fmla="*/ 0 w 276"/>
                  <a:gd name="T5" fmla="*/ 86 h 86"/>
                  <a:gd name="T6" fmla="*/ 7 w 276"/>
                  <a:gd name="T7" fmla="*/ 86 h 86"/>
                  <a:gd name="T8" fmla="*/ 34 w 276"/>
                  <a:gd name="T9" fmla="*/ 82 h 86"/>
                  <a:gd name="T10" fmla="*/ 276 w 276"/>
                  <a:gd name="T11" fmla="*/ 1 h 86"/>
                  <a:gd name="T12" fmla="*/ 268 w 276"/>
                  <a:gd name="T13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6" h="86">
                    <a:moveTo>
                      <a:pt x="268" y="0"/>
                    </a:moveTo>
                    <a:cubicBezTo>
                      <a:pt x="259" y="0"/>
                      <a:pt x="250" y="2"/>
                      <a:pt x="242" y="5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2" y="86"/>
                      <a:pt x="5" y="86"/>
                      <a:pt x="7" y="86"/>
                    </a:cubicBezTo>
                    <a:cubicBezTo>
                      <a:pt x="16" y="86"/>
                      <a:pt x="25" y="85"/>
                      <a:pt x="34" y="82"/>
                    </a:cubicBezTo>
                    <a:cubicBezTo>
                      <a:pt x="276" y="1"/>
                      <a:pt x="276" y="1"/>
                      <a:pt x="276" y="1"/>
                    </a:cubicBezTo>
                    <a:cubicBezTo>
                      <a:pt x="274" y="1"/>
                      <a:pt x="271" y="0"/>
                      <a:pt x="268" y="0"/>
                    </a:cubicBezTo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Rectangle 39"/>
              <p:cNvSpPr>
                <a:spLocks noChangeArrowheads="1"/>
              </p:cNvSpPr>
              <p:nvPr/>
            </p:nvSpPr>
            <p:spPr bwMode="auto">
              <a:xfrm>
                <a:off x="8394689" y="6512306"/>
                <a:ext cx="1108631" cy="3352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40"/>
              <p:cNvSpPr>
                <a:spLocks/>
              </p:cNvSpPr>
              <p:nvPr/>
            </p:nvSpPr>
            <p:spPr bwMode="auto">
              <a:xfrm>
                <a:off x="8886905" y="5668832"/>
                <a:ext cx="154675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8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8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41"/>
              <p:cNvSpPr>
                <a:spLocks/>
              </p:cNvSpPr>
              <p:nvPr/>
            </p:nvSpPr>
            <p:spPr bwMode="auto">
              <a:xfrm>
                <a:off x="8917383" y="5975135"/>
                <a:ext cx="155437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7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7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42"/>
              <p:cNvSpPr>
                <a:spLocks/>
              </p:cNvSpPr>
              <p:nvPr/>
            </p:nvSpPr>
            <p:spPr bwMode="auto">
              <a:xfrm>
                <a:off x="8905191" y="5066896"/>
                <a:ext cx="154675" cy="236203"/>
              </a:xfrm>
              <a:custGeom>
                <a:avLst/>
                <a:gdLst>
                  <a:gd name="T0" fmla="*/ 54 w 86"/>
                  <a:gd name="T1" fmla="*/ 0 h 131"/>
                  <a:gd name="T2" fmla="*/ 9 w 86"/>
                  <a:gd name="T3" fmla="*/ 77 h 131"/>
                  <a:gd name="T4" fmla="*/ 86 w 86"/>
                  <a:gd name="T5" fmla="*/ 122 h 131"/>
                  <a:gd name="T6" fmla="*/ 54 w 86"/>
                  <a:gd name="T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6" h="131">
                    <a:moveTo>
                      <a:pt x="54" y="0"/>
                    </a:moveTo>
                    <a:cubicBezTo>
                      <a:pt x="20" y="9"/>
                      <a:pt x="0" y="44"/>
                      <a:pt x="9" y="77"/>
                    </a:cubicBezTo>
                    <a:cubicBezTo>
                      <a:pt x="18" y="111"/>
                      <a:pt x="52" y="131"/>
                      <a:pt x="86" y="122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43"/>
              <p:cNvSpPr>
                <a:spLocks/>
              </p:cNvSpPr>
              <p:nvPr/>
            </p:nvSpPr>
            <p:spPr bwMode="auto">
              <a:xfrm>
                <a:off x="8221727" y="5102707"/>
                <a:ext cx="778708" cy="304778"/>
              </a:xfrm>
              <a:custGeom>
                <a:avLst/>
                <a:gdLst>
                  <a:gd name="T0" fmla="*/ 432 w 432"/>
                  <a:gd name="T1" fmla="*/ 84 h 169"/>
                  <a:gd name="T2" fmla="*/ 348 w 432"/>
                  <a:gd name="T3" fmla="*/ 169 h 169"/>
                  <a:gd name="T4" fmla="*/ 84 w 432"/>
                  <a:gd name="T5" fmla="*/ 169 h 169"/>
                  <a:gd name="T6" fmla="*/ 0 w 432"/>
                  <a:gd name="T7" fmla="*/ 84 h 169"/>
                  <a:gd name="T8" fmla="*/ 84 w 432"/>
                  <a:gd name="T9" fmla="*/ 0 h 169"/>
                  <a:gd name="T10" fmla="*/ 348 w 432"/>
                  <a:gd name="T11" fmla="*/ 0 h 169"/>
                  <a:gd name="T12" fmla="*/ 432 w 432"/>
                  <a:gd name="T13" fmla="*/ 8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2" h="169">
                    <a:moveTo>
                      <a:pt x="432" y="84"/>
                    </a:moveTo>
                    <a:cubicBezTo>
                      <a:pt x="432" y="131"/>
                      <a:pt x="395" y="169"/>
                      <a:pt x="348" y="169"/>
                    </a:cubicBezTo>
                    <a:cubicBezTo>
                      <a:pt x="84" y="169"/>
                      <a:pt x="84" y="169"/>
                      <a:pt x="84" y="169"/>
                    </a:cubicBezTo>
                    <a:cubicBezTo>
                      <a:pt x="37" y="169"/>
                      <a:pt x="0" y="131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95" y="0"/>
                      <a:pt x="432" y="38"/>
                      <a:pt x="432" y="84"/>
                    </a:cubicBezTo>
                    <a:close/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44"/>
              <p:cNvSpPr>
                <a:spLocks/>
              </p:cNvSpPr>
              <p:nvPr/>
            </p:nvSpPr>
            <p:spPr bwMode="auto">
              <a:xfrm>
                <a:off x="8704800" y="5086707"/>
                <a:ext cx="531838" cy="566126"/>
              </a:xfrm>
              <a:custGeom>
                <a:avLst/>
                <a:gdLst>
                  <a:gd name="T0" fmla="*/ 258 w 295"/>
                  <a:gd name="T1" fmla="*/ 283 h 314"/>
                  <a:gd name="T2" fmla="*/ 139 w 295"/>
                  <a:gd name="T3" fmla="*/ 277 h 314"/>
                  <a:gd name="T4" fmla="*/ 31 w 295"/>
                  <a:gd name="T5" fmla="*/ 150 h 314"/>
                  <a:gd name="T6" fmla="*/ 37 w 295"/>
                  <a:gd name="T7" fmla="*/ 31 h 314"/>
                  <a:gd name="T8" fmla="*/ 156 w 295"/>
                  <a:gd name="T9" fmla="*/ 37 h 314"/>
                  <a:gd name="T10" fmla="*/ 264 w 295"/>
                  <a:gd name="T11" fmla="*/ 164 h 314"/>
                  <a:gd name="T12" fmla="*/ 258 w 295"/>
                  <a:gd name="T13" fmla="*/ 283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5" h="314">
                    <a:moveTo>
                      <a:pt x="258" y="283"/>
                    </a:moveTo>
                    <a:cubicBezTo>
                      <a:pt x="223" y="314"/>
                      <a:pt x="170" y="311"/>
                      <a:pt x="139" y="277"/>
                    </a:cubicBezTo>
                    <a:cubicBezTo>
                      <a:pt x="31" y="150"/>
                      <a:pt x="31" y="150"/>
                      <a:pt x="31" y="150"/>
                    </a:cubicBezTo>
                    <a:cubicBezTo>
                      <a:pt x="0" y="115"/>
                      <a:pt x="3" y="62"/>
                      <a:pt x="37" y="31"/>
                    </a:cubicBezTo>
                    <a:cubicBezTo>
                      <a:pt x="72" y="0"/>
                      <a:pt x="125" y="2"/>
                      <a:pt x="156" y="37"/>
                    </a:cubicBezTo>
                    <a:cubicBezTo>
                      <a:pt x="264" y="164"/>
                      <a:pt x="264" y="164"/>
                      <a:pt x="264" y="164"/>
                    </a:cubicBezTo>
                    <a:cubicBezTo>
                      <a:pt x="295" y="199"/>
                      <a:pt x="292" y="252"/>
                      <a:pt x="258" y="283"/>
                    </a:cubicBezTo>
                    <a:close/>
                  </a:path>
                </a:pathLst>
              </a:custGeom>
              <a:solidFill>
                <a:srgbClr val="F0C49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45"/>
              <p:cNvSpPr>
                <a:spLocks/>
              </p:cNvSpPr>
              <p:nvPr/>
            </p:nvSpPr>
            <p:spPr bwMode="auto">
              <a:xfrm>
                <a:off x="8967671" y="5407485"/>
                <a:ext cx="225536" cy="191249"/>
              </a:xfrm>
              <a:custGeom>
                <a:avLst/>
                <a:gdLst>
                  <a:gd name="T0" fmla="*/ 0 w 125"/>
                  <a:gd name="T1" fmla="*/ 68 h 106"/>
                  <a:gd name="T2" fmla="*/ 87 w 125"/>
                  <a:gd name="T3" fmla="*/ 87 h 106"/>
                  <a:gd name="T4" fmla="*/ 106 w 125"/>
                  <a:gd name="T5" fmla="*/ 0 h 106"/>
                  <a:gd name="T6" fmla="*/ 0 w 125"/>
                  <a:gd name="T7" fmla="*/ 6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106">
                    <a:moveTo>
                      <a:pt x="0" y="68"/>
                    </a:moveTo>
                    <a:cubicBezTo>
                      <a:pt x="19" y="97"/>
                      <a:pt x="58" y="106"/>
                      <a:pt x="87" y="87"/>
                    </a:cubicBezTo>
                    <a:cubicBezTo>
                      <a:pt x="117" y="68"/>
                      <a:pt x="125" y="29"/>
                      <a:pt x="106" y="0"/>
                    </a:cubicBez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9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8" name="Group 137"/>
            <p:cNvGrpSpPr/>
            <p:nvPr/>
          </p:nvGrpSpPr>
          <p:grpSpPr>
            <a:xfrm>
              <a:off x="6531732" y="1844629"/>
              <a:ext cx="4807875" cy="2905297"/>
              <a:chOff x="6531732" y="1844629"/>
              <a:chExt cx="4807875" cy="2905297"/>
            </a:xfrm>
          </p:grpSpPr>
          <p:sp>
            <p:nvSpPr>
              <p:cNvPr id="69" name="Freeform 6"/>
              <p:cNvSpPr>
                <a:spLocks/>
              </p:cNvSpPr>
              <p:nvPr/>
            </p:nvSpPr>
            <p:spPr bwMode="auto">
              <a:xfrm>
                <a:off x="7025473" y="2246936"/>
                <a:ext cx="3795250" cy="1897244"/>
              </a:xfrm>
              <a:custGeom>
                <a:avLst/>
                <a:gdLst>
                  <a:gd name="T0" fmla="*/ 2106 w 2106"/>
                  <a:gd name="T1" fmla="*/ 1053 h 1053"/>
                  <a:gd name="T2" fmla="*/ 1053 w 2106"/>
                  <a:gd name="T3" fmla="*/ 0 h 1053"/>
                  <a:gd name="T4" fmla="*/ 0 w 2106"/>
                  <a:gd name="T5" fmla="*/ 1053 h 1053"/>
                  <a:gd name="T6" fmla="*/ 24 w 2106"/>
                  <a:gd name="T7" fmla="*/ 1053 h 1053"/>
                  <a:gd name="T8" fmla="*/ 326 w 2106"/>
                  <a:gd name="T9" fmla="*/ 325 h 1053"/>
                  <a:gd name="T10" fmla="*/ 1053 w 2106"/>
                  <a:gd name="T11" fmla="*/ 24 h 1053"/>
                  <a:gd name="T12" fmla="*/ 1781 w 2106"/>
                  <a:gd name="T13" fmla="*/ 325 h 1053"/>
                  <a:gd name="T14" fmla="*/ 2082 w 2106"/>
                  <a:gd name="T15" fmla="*/ 1053 h 1053"/>
                  <a:gd name="T16" fmla="*/ 2106 w 2106"/>
                  <a:gd name="T17" fmla="*/ 1053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6" h="1053">
                    <a:moveTo>
                      <a:pt x="2106" y="1053"/>
                    </a:moveTo>
                    <a:cubicBezTo>
                      <a:pt x="2106" y="471"/>
                      <a:pt x="1635" y="0"/>
                      <a:pt x="1053" y="0"/>
                    </a:cubicBezTo>
                    <a:cubicBezTo>
                      <a:pt x="472" y="0"/>
                      <a:pt x="0" y="471"/>
                      <a:pt x="0" y="1053"/>
                    </a:cubicBezTo>
                    <a:cubicBezTo>
                      <a:pt x="24" y="1053"/>
                      <a:pt x="24" y="1053"/>
                      <a:pt x="24" y="1053"/>
                    </a:cubicBezTo>
                    <a:cubicBezTo>
                      <a:pt x="24" y="769"/>
                      <a:pt x="140" y="512"/>
                      <a:pt x="326" y="325"/>
                    </a:cubicBezTo>
                    <a:cubicBezTo>
                      <a:pt x="512" y="139"/>
                      <a:pt x="769" y="24"/>
                      <a:pt x="1053" y="24"/>
                    </a:cubicBezTo>
                    <a:cubicBezTo>
                      <a:pt x="1337" y="24"/>
                      <a:pt x="1595" y="139"/>
                      <a:pt x="1781" y="325"/>
                    </a:cubicBezTo>
                    <a:cubicBezTo>
                      <a:pt x="1967" y="512"/>
                      <a:pt x="2082" y="769"/>
                      <a:pt x="2082" y="1053"/>
                    </a:cubicBezTo>
                    <a:lnTo>
                      <a:pt x="2106" y="105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7"/>
              <p:cNvSpPr>
                <a:spLocks/>
              </p:cNvSpPr>
              <p:nvPr/>
            </p:nvSpPr>
            <p:spPr bwMode="auto">
              <a:xfrm>
                <a:off x="7218245" y="2392468"/>
                <a:ext cx="3411229" cy="1623705"/>
              </a:xfrm>
              <a:custGeom>
                <a:avLst/>
                <a:gdLst>
                  <a:gd name="T0" fmla="*/ 1893 w 1893"/>
                  <a:gd name="T1" fmla="*/ 901 h 901"/>
                  <a:gd name="T2" fmla="*/ 946 w 1893"/>
                  <a:gd name="T3" fmla="*/ 0 h 901"/>
                  <a:gd name="T4" fmla="*/ 0 w 1893"/>
                  <a:gd name="T5" fmla="*/ 901 h 901"/>
                  <a:gd name="T6" fmla="*/ 4 w 1893"/>
                  <a:gd name="T7" fmla="*/ 901 h 901"/>
                  <a:gd name="T8" fmla="*/ 289 w 1893"/>
                  <a:gd name="T9" fmla="*/ 267 h 901"/>
                  <a:gd name="T10" fmla="*/ 946 w 1893"/>
                  <a:gd name="T11" fmla="*/ 4 h 901"/>
                  <a:gd name="T12" fmla="*/ 1603 w 1893"/>
                  <a:gd name="T13" fmla="*/ 267 h 901"/>
                  <a:gd name="T14" fmla="*/ 1889 w 1893"/>
                  <a:gd name="T15" fmla="*/ 901 h 901"/>
                  <a:gd name="T16" fmla="*/ 1893 w 1893"/>
                  <a:gd name="T17" fmla="*/ 901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93" h="901">
                    <a:moveTo>
                      <a:pt x="1893" y="901"/>
                    </a:moveTo>
                    <a:cubicBezTo>
                      <a:pt x="1892" y="403"/>
                      <a:pt x="1444" y="0"/>
                      <a:pt x="946" y="0"/>
                    </a:cubicBezTo>
                    <a:cubicBezTo>
                      <a:pt x="449" y="0"/>
                      <a:pt x="0" y="403"/>
                      <a:pt x="0" y="901"/>
                    </a:cubicBezTo>
                    <a:cubicBezTo>
                      <a:pt x="4" y="901"/>
                      <a:pt x="4" y="901"/>
                      <a:pt x="4" y="901"/>
                    </a:cubicBezTo>
                    <a:cubicBezTo>
                      <a:pt x="4" y="653"/>
                      <a:pt x="116" y="429"/>
                      <a:pt x="289" y="267"/>
                    </a:cubicBezTo>
                    <a:cubicBezTo>
                      <a:pt x="463" y="104"/>
                      <a:pt x="699" y="4"/>
                      <a:pt x="946" y="4"/>
                    </a:cubicBezTo>
                    <a:cubicBezTo>
                      <a:pt x="1194" y="4"/>
                      <a:pt x="1430" y="104"/>
                      <a:pt x="1603" y="267"/>
                    </a:cubicBezTo>
                    <a:cubicBezTo>
                      <a:pt x="1777" y="429"/>
                      <a:pt x="1889" y="653"/>
                      <a:pt x="1889" y="901"/>
                    </a:cubicBezTo>
                    <a:lnTo>
                      <a:pt x="1893" y="90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8"/>
              <p:cNvSpPr>
                <a:spLocks noEditPoints="1"/>
              </p:cNvSpPr>
              <p:nvPr/>
            </p:nvSpPr>
            <p:spPr bwMode="auto">
              <a:xfrm>
                <a:off x="6859368" y="2117405"/>
                <a:ext cx="4128982" cy="2173069"/>
              </a:xfrm>
              <a:custGeom>
                <a:avLst/>
                <a:gdLst>
                  <a:gd name="T0" fmla="*/ 6 w 2291"/>
                  <a:gd name="T1" fmla="*/ 1165 h 1206"/>
                  <a:gd name="T2" fmla="*/ 6 w 2291"/>
                  <a:gd name="T3" fmla="*/ 1080 h 1206"/>
                  <a:gd name="T4" fmla="*/ 16 w 2291"/>
                  <a:gd name="T5" fmla="*/ 1033 h 1206"/>
                  <a:gd name="T6" fmla="*/ 20 w 2291"/>
                  <a:gd name="T7" fmla="*/ 973 h 1206"/>
                  <a:gd name="T8" fmla="*/ 32 w 2291"/>
                  <a:gd name="T9" fmla="*/ 914 h 1206"/>
                  <a:gd name="T10" fmla="*/ 51 w 2291"/>
                  <a:gd name="T11" fmla="*/ 857 h 1206"/>
                  <a:gd name="T12" fmla="*/ 71 w 2291"/>
                  <a:gd name="T13" fmla="*/ 776 h 1206"/>
                  <a:gd name="T14" fmla="*/ 93 w 2291"/>
                  <a:gd name="T15" fmla="*/ 732 h 1206"/>
                  <a:gd name="T16" fmla="*/ 111 w 2291"/>
                  <a:gd name="T17" fmla="*/ 675 h 1206"/>
                  <a:gd name="T18" fmla="*/ 137 w 2291"/>
                  <a:gd name="T19" fmla="*/ 621 h 1206"/>
                  <a:gd name="T20" fmla="*/ 170 w 2291"/>
                  <a:gd name="T21" fmla="*/ 570 h 1206"/>
                  <a:gd name="T22" fmla="*/ 210 w 2291"/>
                  <a:gd name="T23" fmla="*/ 496 h 1206"/>
                  <a:gd name="T24" fmla="*/ 241 w 2291"/>
                  <a:gd name="T25" fmla="*/ 460 h 1206"/>
                  <a:gd name="T26" fmla="*/ 274 w 2291"/>
                  <a:gd name="T27" fmla="*/ 410 h 1206"/>
                  <a:gd name="T28" fmla="*/ 313 w 2291"/>
                  <a:gd name="T29" fmla="*/ 364 h 1206"/>
                  <a:gd name="T30" fmla="*/ 358 w 2291"/>
                  <a:gd name="T31" fmla="*/ 325 h 1206"/>
                  <a:gd name="T32" fmla="*/ 416 w 2291"/>
                  <a:gd name="T33" fmla="*/ 264 h 1206"/>
                  <a:gd name="T34" fmla="*/ 457 w 2291"/>
                  <a:gd name="T35" fmla="*/ 238 h 1206"/>
                  <a:gd name="T36" fmla="*/ 502 w 2291"/>
                  <a:gd name="T37" fmla="*/ 198 h 1206"/>
                  <a:gd name="T38" fmla="*/ 552 w 2291"/>
                  <a:gd name="T39" fmla="*/ 165 h 1206"/>
                  <a:gd name="T40" fmla="*/ 607 w 2291"/>
                  <a:gd name="T41" fmla="*/ 139 h 1206"/>
                  <a:gd name="T42" fmla="*/ 680 w 2291"/>
                  <a:gd name="T43" fmla="*/ 97 h 1206"/>
                  <a:gd name="T44" fmla="*/ 727 w 2291"/>
                  <a:gd name="T45" fmla="*/ 84 h 1206"/>
                  <a:gd name="T46" fmla="*/ 781 w 2291"/>
                  <a:gd name="T47" fmla="*/ 58 h 1206"/>
                  <a:gd name="T48" fmla="*/ 839 w 2291"/>
                  <a:gd name="T49" fmla="*/ 41 h 1206"/>
                  <a:gd name="T50" fmla="*/ 898 w 2291"/>
                  <a:gd name="T51" fmla="*/ 32 h 1206"/>
                  <a:gd name="T52" fmla="*/ 980 w 2291"/>
                  <a:gd name="T53" fmla="*/ 12 h 1206"/>
                  <a:gd name="T54" fmla="*/ 1028 w 2291"/>
                  <a:gd name="T55" fmla="*/ 11 h 1206"/>
                  <a:gd name="T56" fmla="*/ 1088 w 2291"/>
                  <a:gd name="T57" fmla="*/ 2 h 1206"/>
                  <a:gd name="T58" fmla="*/ 1145 w 2291"/>
                  <a:gd name="T59" fmla="*/ 6 h 1206"/>
                  <a:gd name="T60" fmla="*/ 1220 w 2291"/>
                  <a:gd name="T61" fmla="*/ 3 h 1206"/>
                  <a:gd name="T62" fmla="*/ 1267 w 2291"/>
                  <a:gd name="T63" fmla="*/ 12 h 1206"/>
                  <a:gd name="T64" fmla="*/ 1327 w 2291"/>
                  <a:gd name="T65" fmla="*/ 14 h 1206"/>
                  <a:gd name="T66" fmla="*/ 1387 w 2291"/>
                  <a:gd name="T67" fmla="*/ 25 h 1206"/>
                  <a:gd name="T68" fmla="*/ 1444 w 2291"/>
                  <a:gd name="T69" fmla="*/ 44 h 1206"/>
                  <a:gd name="T70" fmla="*/ 1525 w 2291"/>
                  <a:gd name="T71" fmla="*/ 64 h 1206"/>
                  <a:gd name="T72" fmla="*/ 1569 w 2291"/>
                  <a:gd name="T73" fmla="*/ 85 h 1206"/>
                  <a:gd name="T74" fmla="*/ 1626 w 2291"/>
                  <a:gd name="T75" fmla="*/ 104 h 1206"/>
                  <a:gd name="T76" fmla="*/ 1680 w 2291"/>
                  <a:gd name="T77" fmla="*/ 131 h 1206"/>
                  <a:gd name="T78" fmla="*/ 1729 w 2291"/>
                  <a:gd name="T79" fmla="*/ 165 h 1206"/>
                  <a:gd name="T80" fmla="*/ 1802 w 2291"/>
                  <a:gd name="T81" fmla="*/ 207 h 1206"/>
                  <a:gd name="T82" fmla="*/ 1837 w 2291"/>
                  <a:gd name="T83" fmla="*/ 240 h 1206"/>
                  <a:gd name="T84" fmla="*/ 1886 w 2291"/>
                  <a:gd name="T85" fmla="*/ 274 h 1206"/>
                  <a:gd name="T86" fmla="*/ 1930 w 2291"/>
                  <a:gd name="T87" fmla="*/ 315 h 1206"/>
                  <a:gd name="T88" fmla="*/ 1968 w 2291"/>
                  <a:gd name="T89" fmla="*/ 362 h 1206"/>
                  <a:gd name="T90" fmla="*/ 2027 w 2291"/>
                  <a:gd name="T91" fmla="*/ 422 h 1206"/>
                  <a:gd name="T92" fmla="*/ 2052 w 2291"/>
                  <a:gd name="T93" fmla="*/ 464 h 1206"/>
                  <a:gd name="T94" fmla="*/ 2090 w 2291"/>
                  <a:gd name="T95" fmla="*/ 511 h 1206"/>
                  <a:gd name="T96" fmla="*/ 2122 w 2291"/>
                  <a:gd name="T97" fmla="*/ 562 h 1206"/>
                  <a:gd name="T98" fmla="*/ 2146 w 2291"/>
                  <a:gd name="T99" fmla="*/ 617 h 1206"/>
                  <a:gd name="T100" fmla="*/ 2187 w 2291"/>
                  <a:gd name="T101" fmla="*/ 691 h 1206"/>
                  <a:gd name="T102" fmla="*/ 2200 w 2291"/>
                  <a:gd name="T103" fmla="*/ 737 h 1206"/>
                  <a:gd name="T104" fmla="*/ 2225 w 2291"/>
                  <a:gd name="T105" fmla="*/ 792 h 1206"/>
                  <a:gd name="T106" fmla="*/ 2243 w 2291"/>
                  <a:gd name="T107" fmla="*/ 850 h 1206"/>
                  <a:gd name="T108" fmla="*/ 2252 w 2291"/>
                  <a:gd name="T109" fmla="*/ 909 h 1206"/>
                  <a:gd name="T110" fmla="*/ 2274 w 2291"/>
                  <a:gd name="T111" fmla="*/ 991 h 1206"/>
                  <a:gd name="T112" fmla="*/ 2275 w 2291"/>
                  <a:gd name="T113" fmla="*/ 1039 h 1206"/>
                  <a:gd name="T114" fmla="*/ 2287 w 2291"/>
                  <a:gd name="T115" fmla="*/ 1098 h 1206"/>
                  <a:gd name="T116" fmla="*/ 2290 w 2291"/>
                  <a:gd name="T117" fmla="*/ 1158 h 1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91" h="1206">
                    <a:moveTo>
                      <a:pt x="0" y="1200"/>
                    </a:moveTo>
                    <a:cubicBezTo>
                      <a:pt x="0" y="1202"/>
                      <a:pt x="0" y="1204"/>
                      <a:pt x="0" y="1206"/>
                    </a:cubicBezTo>
                    <a:cubicBezTo>
                      <a:pt x="5" y="1206"/>
                      <a:pt x="5" y="1206"/>
                      <a:pt x="5" y="1206"/>
                    </a:cubicBezTo>
                    <a:cubicBezTo>
                      <a:pt x="5" y="1204"/>
                      <a:pt x="5" y="1202"/>
                      <a:pt x="5" y="1201"/>
                    </a:cubicBezTo>
                    <a:lnTo>
                      <a:pt x="0" y="1200"/>
                    </a:lnTo>
                    <a:close/>
                    <a:moveTo>
                      <a:pt x="0" y="1176"/>
                    </a:moveTo>
                    <a:cubicBezTo>
                      <a:pt x="0" y="1180"/>
                      <a:pt x="0" y="1184"/>
                      <a:pt x="0" y="1188"/>
                    </a:cubicBezTo>
                    <a:cubicBezTo>
                      <a:pt x="5" y="1189"/>
                      <a:pt x="5" y="1189"/>
                      <a:pt x="5" y="1189"/>
                    </a:cubicBezTo>
                    <a:cubicBezTo>
                      <a:pt x="5" y="1185"/>
                      <a:pt x="5" y="1181"/>
                      <a:pt x="5" y="1177"/>
                    </a:cubicBezTo>
                    <a:lnTo>
                      <a:pt x="0" y="1176"/>
                    </a:lnTo>
                    <a:close/>
                    <a:moveTo>
                      <a:pt x="1" y="1152"/>
                    </a:moveTo>
                    <a:cubicBezTo>
                      <a:pt x="1" y="1156"/>
                      <a:pt x="1" y="1160"/>
                      <a:pt x="0" y="1164"/>
                    </a:cubicBezTo>
                    <a:cubicBezTo>
                      <a:pt x="6" y="1165"/>
                      <a:pt x="6" y="1165"/>
                      <a:pt x="6" y="1165"/>
                    </a:cubicBezTo>
                    <a:cubicBezTo>
                      <a:pt x="6" y="1161"/>
                      <a:pt x="6" y="1157"/>
                      <a:pt x="6" y="1153"/>
                    </a:cubicBezTo>
                    <a:cubicBezTo>
                      <a:pt x="1" y="1152"/>
                      <a:pt x="1" y="1152"/>
                      <a:pt x="1" y="1152"/>
                    </a:cubicBezTo>
                    <a:close/>
                    <a:moveTo>
                      <a:pt x="2" y="1128"/>
                    </a:moveTo>
                    <a:cubicBezTo>
                      <a:pt x="2" y="1132"/>
                      <a:pt x="2" y="1136"/>
                      <a:pt x="1" y="1140"/>
                    </a:cubicBezTo>
                    <a:cubicBezTo>
                      <a:pt x="7" y="1141"/>
                      <a:pt x="7" y="1141"/>
                      <a:pt x="7" y="1141"/>
                    </a:cubicBezTo>
                    <a:cubicBezTo>
                      <a:pt x="7" y="1137"/>
                      <a:pt x="7" y="1133"/>
                      <a:pt x="7" y="1129"/>
                    </a:cubicBezTo>
                    <a:lnTo>
                      <a:pt x="2" y="1128"/>
                    </a:lnTo>
                    <a:close/>
                    <a:moveTo>
                      <a:pt x="4" y="1104"/>
                    </a:moveTo>
                    <a:cubicBezTo>
                      <a:pt x="3" y="1108"/>
                      <a:pt x="3" y="1112"/>
                      <a:pt x="3" y="1116"/>
                    </a:cubicBezTo>
                    <a:cubicBezTo>
                      <a:pt x="8" y="1117"/>
                      <a:pt x="8" y="1117"/>
                      <a:pt x="8" y="1117"/>
                    </a:cubicBezTo>
                    <a:cubicBezTo>
                      <a:pt x="8" y="1113"/>
                      <a:pt x="9" y="1109"/>
                      <a:pt x="9" y="1105"/>
                    </a:cubicBezTo>
                    <a:lnTo>
                      <a:pt x="4" y="1104"/>
                    </a:lnTo>
                    <a:close/>
                    <a:moveTo>
                      <a:pt x="6" y="1080"/>
                    </a:moveTo>
                    <a:cubicBezTo>
                      <a:pt x="5" y="1084"/>
                      <a:pt x="5" y="1088"/>
                      <a:pt x="5" y="1092"/>
                    </a:cubicBezTo>
                    <a:cubicBezTo>
                      <a:pt x="10" y="1093"/>
                      <a:pt x="10" y="1093"/>
                      <a:pt x="10" y="1093"/>
                    </a:cubicBezTo>
                    <a:cubicBezTo>
                      <a:pt x="10" y="1089"/>
                      <a:pt x="11" y="1085"/>
                      <a:pt x="11" y="1081"/>
                    </a:cubicBezTo>
                    <a:lnTo>
                      <a:pt x="6" y="1080"/>
                    </a:lnTo>
                    <a:close/>
                    <a:moveTo>
                      <a:pt x="8" y="1057"/>
                    </a:moveTo>
                    <a:cubicBezTo>
                      <a:pt x="8" y="1061"/>
                      <a:pt x="7" y="1065"/>
                      <a:pt x="7" y="1069"/>
                    </a:cubicBezTo>
                    <a:cubicBezTo>
                      <a:pt x="12" y="1069"/>
                      <a:pt x="12" y="1069"/>
                      <a:pt x="12" y="1069"/>
                    </a:cubicBezTo>
                    <a:cubicBezTo>
                      <a:pt x="12" y="1065"/>
                      <a:pt x="13" y="1061"/>
                      <a:pt x="13" y="1057"/>
                    </a:cubicBezTo>
                    <a:lnTo>
                      <a:pt x="8" y="1057"/>
                    </a:lnTo>
                    <a:close/>
                    <a:moveTo>
                      <a:pt x="11" y="1033"/>
                    </a:moveTo>
                    <a:cubicBezTo>
                      <a:pt x="10" y="1037"/>
                      <a:pt x="10" y="1041"/>
                      <a:pt x="9" y="1045"/>
                    </a:cubicBezTo>
                    <a:cubicBezTo>
                      <a:pt x="15" y="1045"/>
                      <a:pt x="15" y="1045"/>
                      <a:pt x="15" y="1045"/>
                    </a:cubicBezTo>
                    <a:cubicBezTo>
                      <a:pt x="15" y="1041"/>
                      <a:pt x="16" y="1037"/>
                      <a:pt x="16" y="1033"/>
                    </a:cubicBezTo>
                    <a:lnTo>
                      <a:pt x="11" y="1033"/>
                    </a:lnTo>
                    <a:close/>
                    <a:moveTo>
                      <a:pt x="14" y="1009"/>
                    </a:moveTo>
                    <a:cubicBezTo>
                      <a:pt x="14" y="1013"/>
                      <a:pt x="13" y="1017"/>
                      <a:pt x="12" y="1021"/>
                    </a:cubicBezTo>
                    <a:cubicBezTo>
                      <a:pt x="18" y="1022"/>
                      <a:pt x="18" y="1022"/>
                      <a:pt x="18" y="1022"/>
                    </a:cubicBezTo>
                    <a:cubicBezTo>
                      <a:pt x="18" y="1018"/>
                      <a:pt x="19" y="1014"/>
                      <a:pt x="19" y="1010"/>
                    </a:cubicBezTo>
                    <a:lnTo>
                      <a:pt x="14" y="1009"/>
                    </a:lnTo>
                    <a:close/>
                    <a:moveTo>
                      <a:pt x="18" y="985"/>
                    </a:moveTo>
                    <a:cubicBezTo>
                      <a:pt x="17" y="989"/>
                      <a:pt x="17" y="993"/>
                      <a:pt x="16" y="997"/>
                    </a:cubicBezTo>
                    <a:cubicBezTo>
                      <a:pt x="21" y="998"/>
                      <a:pt x="21" y="998"/>
                      <a:pt x="21" y="998"/>
                    </a:cubicBezTo>
                    <a:cubicBezTo>
                      <a:pt x="22" y="994"/>
                      <a:pt x="22" y="990"/>
                      <a:pt x="23" y="986"/>
                    </a:cubicBezTo>
                    <a:lnTo>
                      <a:pt x="18" y="985"/>
                    </a:lnTo>
                    <a:close/>
                    <a:moveTo>
                      <a:pt x="22" y="961"/>
                    </a:moveTo>
                    <a:cubicBezTo>
                      <a:pt x="21" y="965"/>
                      <a:pt x="21" y="969"/>
                      <a:pt x="20" y="973"/>
                    </a:cubicBezTo>
                    <a:cubicBezTo>
                      <a:pt x="25" y="974"/>
                      <a:pt x="25" y="974"/>
                      <a:pt x="25" y="974"/>
                    </a:cubicBezTo>
                    <a:cubicBezTo>
                      <a:pt x="26" y="970"/>
                      <a:pt x="27" y="966"/>
                      <a:pt x="27" y="962"/>
                    </a:cubicBezTo>
                    <a:lnTo>
                      <a:pt x="22" y="961"/>
                    </a:lnTo>
                    <a:close/>
                    <a:moveTo>
                      <a:pt x="27" y="938"/>
                    </a:moveTo>
                    <a:cubicBezTo>
                      <a:pt x="26" y="942"/>
                      <a:pt x="25" y="946"/>
                      <a:pt x="24" y="950"/>
                    </a:cubicBezTo>
                    <a:cubicBezTo>
                      <a:pt x="30" y="951"/>
                      <a:pt x="30" y="951"/>
                      <a:pt x="30" y="951"/>
                    </a:cubicBezTo>
                    <a:cubicBezTo>
                      <a:pt x="30" y="947"/>
                      <a:pt x="31" y="943"/>
                      <a:pt x="32" y="939"/>
                    </a:cubicBezTo>
                    <a:lnTo>
                      <a:pt x="27" y="938"/>
                    </a:lnTo>
                    <a:close/>
                    <a:moveTo>
                      <a:pt x="32" y="914"/>
                    </a:moveTo>
                    <a:cubicBezTo>
                      <a:pt x="31" y="918"/>
                      <a:pt x="30" y="922"/>
                      <a:pt x="29" y="926"/>
                    </a:cubicBezTo>
                    <a:cubicBezTo>
                      <a:pt x="34" y="927"/>
                      <a:pt x="34" y="927"/>
                      <a:pt x="34" y="927"/>
                    </a:cubicBezTo>
                    <a:cubicBezTo>
                      <a:pt x="35" y="923"/>
                      <a:pt x="36" y="919"/>
                      <a:pt x="37" y="915"/>
                    </a:cubicBezTo>
                    <a:lnTo>
                      <a:pt x="32" y="914"/>
                    </a:lnTo>
                    <a:close/>
                    <a:moveTo>
                      <a:pt x="37" y="891"/>
                    </a:moveTo>
                    <a:cubicBezTo>
                      <a:pt x="36" y="895"/>
                      <a:pt x="35" y="899"/>
                      <a:pt x="34" y="903"/>
                    </a:cubicBezTo>
                    <a:cubicBezTo>
                      <a:pt x="40" y="904"/>
                      <a:pt x="40" y="904"/>
                      <a:pt x="40" y="904"/>
                    </a:cubicBezTo>
                    <a:cubicBezTo>
                      <a:pt x="40" y="900"/>
                      <a:pt x="41" y="896"/>
                      <a:pt x="42" y="892"/>
                    </a:cubicBezTo>
                    <a:lnTo>
                      <a:pt x="37" y="891"/>
                    </a:lnTo>
                    <a:close/>
                    <a:moveTo>
                      <a:pt x="43" y="868"/>
                    </a:moveTo>
                    <a:cubicBezTo>
                      <a:pt x="42" y="871"/>
                      <a:pt x="41" y="875"/>
                      <a:pt x="40" y="879"/>
                    </a:cubicBezTo>
                    <a:cubicBezTo>
                      <a:pt x="45" y="881"/>
                      <a:pt x="45" y="881"/>
                      <a:pt x="45" y="881"/>
                    </a:cubicBezTo>
                    <a:cubicBezTo>
                      <a:pt x="46" y="877"/>
                      <a:pt x="47" y="873"/>
                      <a:pt x="48" y="869"/>
                    </a:cubicBezTo>
                    <a:lnTo>
                      <a:pt x="43" y="868"/>
                    </a:lnTo>
                    <a:close/>
                    <a:moveTo>
                      <a:pt x="49" y="844"/>
                    </a:moveTo>
                    <a:cubicBezTo>
                      <a:pt x="48" y="848"/>
                      <a:pt x="47" y="852"/>
                      <a:pt x="46" y="856"/>
                    </a:cubicBezTo>
                    <a:cubicBezTo>
                      <a:pt x="51" y="857"/>
                      <a:pt x="51" y="857"/>
                      <a:pt x="51" y="857"/>
                    </a:cubicBezTo>
                    <a:cubicBezTo>
                      <a:pt x="52" y="854"/>
                      <a:pt x="53" y="850"/>
                      <a:pt x="54" y="846"/>
                    </a:cubicBezTo>
                    <a:lnTo>
                      <a:pt x="49" y="844"/>
                    </a:lnTo>
                    <a:close/>
                    <a:moveTo>
                      <a:pt x="56" y="821"/>
                    </a:moveTo>
                    <a:cubicBezTo>
                      <a:pt x="55" y="825"/>
                      <a:pt x="54" y="829"/>
                      <a:pt x="53" y="833"/>
                    </a:cubicBezTo>
                    <a:cubicBezTo>
                      <a:pt x="58" y="834"/>
                      <a:pt x="58" y="834"/>
                      <a:pt x="58" y="834"/>
                    </a:cubicBezTo>
                    <a:cubicBezTo>
                      <a:pt x="59" y="831"/>
                      <a:pt x="60" y="827"/>
                      <a:pt x="61" y="823"/>
                    </a:cubicBezTo>
                    <a:lnTo>
                      <a:pt x="56" y="821"/>
                    </a:lnTo>
                    <a:close/>
                    <a:moveTo>
                      <a:pt x="63" y="798"/>
                    </a:moveTo>
                    <a:cubicBezTo>
                      <a:pt x="62" y="802"/>
                      <a:pt x="61" y="806"/>
                      <a:pt x="60" y="810"/>
                    </a:cubicBezTo>
                    <a:cubicBezTo>
                      <a:pt x="65" y="811"/>
                      <a:pt x="65" y="811"/>
                      <a:pt x="65" y="811"/>
                    </a:cubicBezTo>
                    <a:cubicBezTo>
                      <a:pt x="66" y="808"/>
                      <a:pt x="67" y="804"/>
                      <a:pt x="68" y="800"/>
                    </a:cubicBezTo>
                    <a:cubicBezTo>
                      <a:pt x="63" y="798"/>
                      <a:pt x="63" y="798"/>
                      <a:pt x="63" y="798"/>
                    </a:cubicBezTo>
                    <a:close/>
                    <a:moveTo>
                      <a:pt x="71" y="776"/>
                    </a:moveTo>
                    <a:cubicBezTo>
                      <a:pt x="70" y="779"/>
                      <a:pt x="68" y="783"/>
                      <a:pt x="67" y="787"/>
                    </a:cubicBezTo>
                    <a:cubicBezTo>
                      <a:pt x="72" y="789"/>
                      <a:pt x="72" y="789"/>
                      <a:pt x="72" y="789"/>
                    </a:cubicBezTo>
                    <a:cubicBezTo>
                      <a:pt x="73" y="785"/>
                      <a:pt x="75" y="781"/>
                      <a:pt x="76" y="777"/>
                    </a:cubicBezTo>
                    <a:lnTo>
                      <a:pt x="71" y="776"/>
                    </a:lnTo>
                    <a:close/>
                    <a:moveTo>
                      <a:pt x="79" y="753"/>
                    </a:moveTo>
                    <a:cubicBezTo>
                      <a:pt x="78" y="757"/>
                      <a:pt x="76" y="760"/>
                      <a:pt x="75" y="764"/>
                    </a:cubicBezTo>
                    <a:cubicBezTo>
                      <a:pt x="80" y="766"/>
                      <a:pt x="80" y="766"/>
                      <a:pt x="80" y="766"/>
                    </a:cubicBezTo>
                    <a:cubicBezTo>
                      <a:pt x="81" y="762"/>
                      <a:pt x="83" y="759"/>
                      <a:pt x="84" y="755"/>
                    </a:cubicBezTo>
                    <a:lnTo>
                      <a:pt x="79" y="753"/>
                    </a:lnTo>
                    <a:close/>
                    <a:moveTo>
                      <a:pt x="88" y="730"/>
                    </a:moveTo>
                    <a:cubicBezTo>
                      <a:pt x="86" y="734"/>
                      <a:pt x="85" y="738"/>
                      <a:pt x="83" y="742"/>
                    </a:cubicBezTo>
                    <a:cubicBezTo>
                      <a:pt x="88" y="744"/>
                      <a:pt x="88" y="744"/>
                      <a:pt x="88" y="744"/>
                    </a:cubicBezTo>
                    <a:cubicBezTo>
                      <a:pt x="90" y="740"/>
                      <a:pt x="91" y="736"/>
                      <a:pt x="93" y="732"/>
                    </a:cubicBezTo>
                    <a:lnTo>
                      <a:pt x="88" y="730"/>
                    </a:lnTo>
                    <a:close/>
                    <a:moveTo>
                      <a:pt x="97" y="708"/>
                    </a:moveTo>
                    <a:cubicBezTo>
                      <a:pt x="95" y="712"/>
                      <a:pt x="94" y="716"/>
                      <a:pt x="92" y="719"/>
                    </a:cubicBezTo>
                    <a:cubicBezTo>
                      <a:pt x="97" y="721"/>
                      <a:pt x="97" y="721"/>
                      <a:pt x="97" y="721"/>
                    </a:cubicBezTo>
                    <a:cubicBezTo>
                      <a:pt x="98" y="718"/>
                      <a:pt x="100" y="714"/>
                      <a:pt x="101" y="710"/>
                    </a:cubicBezTo>
                    <a:lnTo>
                      <a:pt x="97" y="708"/>
                    </a:lnTo>
                    <a:close/>
                    <a:moveTo>
                      <a:pt x="106" y="686"/>
                    </a:moveTo>
                    <a:cubicBezTo>
                      <a:pt x="104" y="690"/>
                      <a:pt x="103" y="693"/>
                      <a:pt x="101" y="697"/>
                    </a:cubicBezTo>
                    <a:cubicBezTo>
                      <a:pt x="106" y="699"/>
                      <a:pt x="106" y="699"/>
                      <a:pt x="106" y="699"/>
                    </a:cubicBezTo>
                    <a:cubicBezTo>
                      <a:pt x="108" y="695"/>
                      <a:pt x="109" y="692"/>
                      <a:pt x="111" y="688"/>
                    </a:cubicBezTo>
                    <a:lnTo>
                      <a:pt x="106" y="686"/>
                    </a:lnTo>
                    <a:close/>
                    <a:moveTo>
                      <a:pt x="116" y="664"/>
                    </a:moveTo>
                    <a:cubicBezTo>
                      <a:pt x="114" y="668"/>
                      <a:pt x="112" y="671"/>
                      <a:pt x="111" y="675"/>
                    </a:cubicBezTo>
                    <a:cubicBezTo>
                      <a:pt x="116" y="677"/>
                      <a:pt x="116" y="677"/>
                      <a:pt x="116" y="677"/>
                    </a:cubicBezTo>
                    <a:cubicBezTo>
                      <a:pt x="117" y="674"/>
                      <a:pt x="119" y="670"/>
                      <a:pt x="121" y="666"/>
                    </a:cubicBezTo>
                    <a:cubicBezTo>
                      <a:pt x="116" y="664"/>
                      <a:pt x="116" y="664"/>
                      <a:pt x="116" y="664"/>
                    </a:cubicBezTo>
                    <a:close/>
                    <a:moveTo>
                      <a:pt x="126" y="642"/>
                    </a:moveTo>
                    <a:cubicBezTo>
                      <a:pt x="124" y="646"/>
                      <a:pt x="123" y="649"/>
                      <a:pt x="121" y="653"/>
                    </a:cubicBezTo>
                    <a:cubicBezTo>
                      <a:pt x="126" y="655"/>
                      <a:pt x="126" y="655"/>
                      <a:pt x="126" y="655"/>
                    </a:cubicBezTo>
                    <a:cubicBezTo>
                      <a:pt x="127" y="652"/>
                      <a:pt x="129" y="648"/>
                      <a:pt x="131" y="645"/>
                    </a:cubicBezTo>
                    <a:lnTo>
                      <a:pt x="126" y="642"/>
                    </a:lnTo>
                    <a:close/>
                    <a:moveTo>
                      <a:pt x="137" y="621"/>
                    </a:moveTo>
                    <a:cubicBezTo>
                      <a:pt x="135" y="624"/>
                      <a:pt x="133" y="628"/>
                      <a:pt x="131" y="631"/>
                    </a:cubicBezTo>
                    <a:cubicBezTo>
                      <a:pt x="136" y="634"/>
                      <a:pt x="136" y="634"/>
                      <a:pt x="136" y="634"/>
                    </a:cubicBezTo>
                    <a:cubicBezTo>
                      <a:pt x="138" y="630"/>
                      <a:pt x="140" y="627"/>
                      <a:pt x="141" y="623"/>
                    </a:cubicBezTo>
                    <a:lnTo>
                      <a:pt x="137" y="621"/>
                    </a:lnTo>
                    <a:close/>
                    <a:moveTo>
                      <a:pt x="148" y="599"/>
                    </a:moveTo>
                    <a:cubicBezTo>
                      <a:pt x="146" y="603"/>
                      <a:pt x="144" y="606"/>
                      <a:pt x="142" y="610"/>
                    </a:cubicBezTo>
                    <a:cubicBezTo>
                      <a:pt x="147" y="612"/>
                      <a:pt x="147" y="612"/>
                      <a:pt x="147" y="612"/>
                    </a:cubicBezTo>
                    <a:cubicBezTo>
                      <a:pt x="149" y="609"/>
                      <a:pt x="151" y="605"/>
                      <a:pt x="153" y="602"/>
                    </a:cubicBezTo>
                    <a:lnTo>
                      <a:pt x="148" y="599"/>
                    </a:lnTo>
                    <a:close/>
                    <a:moveTo>
                      <a:pt x="159" y="578"/>
                    </a:moveTo>
                    <a:cubicBezTo>
                      <a:pt x="157" y="582"/>
                      <a:pt x="155" y="585"/>
                      <a:pt x="153" y="589"/>
                    </a:cubicBezTo>
                    <a:cubicBezTo>
                      <a:pt x="158" y="591"/>
                      <a:pt x="158" y="591"/>
                      <a:pt x="158" y="591"/>
                    </a:cubicBezTo>
                    <a:cubicBezTo>
                      <a:pt x="160" y="588"/>
                      <a:pt x="162" y="584"/>
                      <a:pt x="164" y="581"/>
                    </a:cubicBezTo>
                    <a:lnTo>
                      <a:pt x="159" y="578"/>
                    </a:lnTo>
                    <a:close/>
                    <a:moveTo>
                      <a:pt x="171" y="557"/>
                    </a:moveTo>
                    <a:cubicBezTo>
                      <a:pt x="169" y="561"/>
                      <a:pt x="167" y="564"/>
                      <a:pt x="165" y="568"/>
                    </a:cubicBezTo>
                    <a:cubicBezTo>
                      <a:pt x="170" y="570"/>
                      <a:pt x="170" y="570"/>
                      <a:pt x="170" y="570"/>
                    </a:cubicBezTo>
                    <a:cubicBezTo>
                      <a:pt x="172" y="567"/>
                      <a:pt x="174" y="564"/>
                      <a:pt x="176" y="560"/>
                    </a:cubicBezTo>
                    <a:lnTo>
                      <a:pt x="171" y="557"/>
                    </a:lnTo>
                    <a:close/>
                    <a:moveTo>
                      <a:pt x="184" y="537"/>
                    </a:moveTo>
                    <a:cubicBezTo>
                      <a:pt x="182" y="540"/>
                      <a:pt x="179" y="544"/>
                      <a:pt x="177" y="547"/>
                    </a:cubicBezTo>
                    <a:cubicBezTo>
                      <a:pt x="182" y="550"/>
                      <a:pt x="182" y="550"/>
                      <a:pt x="182" y="550"/>
                    </a:cubicBezTo>
                    <a:cubicBezTo>
                      <a:pt x="184" y="546"/>
                      <a:pt x="186" y="543"/>
                      <a:pt x="188" y="540"/>
                    </a:cubicBezTo>
                    <a:lnTo>
                      <a:pt x="184" y="537"/>
                    </a:lnTo>
                    <a:close/>
                    <a:moveTo>
                      <a:pt x="196" y="516"/>
                    </a:moveTo>
                    <a:cubicBezTo>
                      <a:pt x="194" y="520"/>
                      <a:pt x="192" y="523"/>
                      <a:pt x="190" y="527"/>
                    </a:cubicBezTo>
                    <a:cubicBezTo>
                      <a:pt x="195" y="529"/>
                      <a:pt x="195" y="529"/>
                      <a:pt x="195" y="529"/>
                    </a:cubicBezTo>
                    <a:cubicBezTo>
                      <a:pt x="197" y="526"/>
                      <a:pt x="199" y="523"/>
                      <a:pt x="201" y="519"/>
                    </a:cubicBezTo>
                    <a:lnTo>
                      <a:pt x="196" y="516"/>
                    </a:lnTo>
                    <a:close/>
                    <a:moveTo>
                      <a:pt x="210" y="496"/>
                    </a:moveTo>
                    <a:cubicBezTo>
                      <a:pt x="207" y="500"/>
                      <a:pt x="205" y="503"/>
                      <a:pt x="203" y="506"/>
                    </a:cubicBezTo>
                    <a:cubicBezTo>
                      <a:pt x="207" y="509"/>
                      <a:pt x="207" y="509"/>
                      <a:pt x="207" y="509"/>
                    </a:cubicBezTo>
                    <a:cubicBezTo>
                      <a:pt x="210" y="506"/>
                      <a:pt x="212" y="503"/>
                      <a:pt x="214" y="499"/>
                    </a:cubicBezTo>
                    <a:lnTo>
                      <a:pt x="210" y="496"/>
                    </a:lnTo>
                    <a:close/>
                    <a:moveTo>
                      <a:pt x="223" y="477"/>
                    </a:moveTo>
                    <a:cubicBezTo>
                      <a:pt x="221" y="480"/>
                      <a:pt x="219" y="483"/>
                      <a:pt x="216" y="486"/>
                    </a:cubicBezTo>
                    <a:cubicBezTo>
                      <a:pt x="221" y="490"/>
                      <a:pt x="221" y="490"/>
                      <a:pt x="221" y="490"/>
                    </a:cubicBezTo>
                    <a:cubicBezTo>
                      <a:pt x="223" y="486"/>
                      <a:pt x="225" y="483"/>
                      <a:pt x="228" y="480"/>
                    </a:cubicBezTo>
                    <a:lnTo>
                      <a:pt x="223" y="477"/>
                    </a:lnTo>
                    <a:close/>
                    <a:moveTo>
                      <a:pt x="237" y="457"/>
                    </a:moveTo>
                    <a:cubicBezTo>
                      <a:pt x="235" y="460"/>
                      <a:pt x="232" y="464"/>
                      <a:pt x="230" y="467"/>
                    </a:cubicBezTo>
                    <a:cubicBezTo>
                      <a:pt x="234" y="470"/>
                      <a:pt x="234" y="470"/>
                      <a:pt x="234" y="470"/>
                    </a:cubicBezTo>
                    <a:cubicBezTo>
                      <a:pt x="237" y="467"/>
                      <a:pt x="239" y="464"/>
                      <a:pt x="241" y="460"/>
                    </a:cubicBezTo>
                    <a:lnTo>
                      <a:pt x="237" y="457"/>
                    </a:lnTo>
                    <a:close/>
                    <a:moveTo>
                      <a:pt x="251" y="438"/>
                    </a:moveTo>
                    <a:cubicBezTo>
                      <a:pt x="249" y="441"/>
                      <a:pt x="247" y="444"/>
                      <a:pt x="244" y="448"/>
                    </a:cubicBezTo>
                    <a:cubicBezTo>
                      <a:pt x="249" y="451"/>
                      <a:pt x="249" y="451"/>
                      <a:pt x="249" y="451"/>
                    </a:cubicBezTo>
                    <a:cubicBezTo>
                      <a:pt x="251" y="448"/>
                      <a:pt x="253" y="444"/>
                      <a:pt x="256" y="441"/>
                    </a:cubicBezTo>
                    <a:lnTo>
                      <a:pt x="251" y="438"/>
                    </a:lnTo>
                    <a:close/>
                    <a:moveTo>
                      <a:pt x="266" y="419"/>
                    </a:moveTo>
                    <a:cubicBezTo>
                      <a:pt x="264" y="422"/>
                      <a:pt x="261" y="425"/>
                      <a:pt x="259" y="429"/>
                    </a:cubicBezTo>
                    <a:cubicBezTo>
                      <a:pt x="263" y="432"/>
                      <a:pt x="263" y="432"/>
                      <a:pt x="263" y="432"/>
                    </a:cubicBezTo>
                    <a:cubicBezTo>
                      <a:pt x="265" y="429"/>
                      <a:pt x="268" y="426"/>
                      <a:pt x="270" y="422"/>
                    </a:cubicBezTo>
                    <a:lnTo>
                      <a:pt x="266" y="419"/>
                    </a:lnTo>
                    <a:close/>
                    <a:moveTo>
                      <a:pt x="281" y="401"/>
                    </a:moveTo>
                    <a:cubicBezTo>
                      <a:pt x="279" y="404"/>
                      <a:pt x="276" y="407"/>
                      <a:pt x="274" y="410"/>
                    </a:cubicBezTo>
                    <a:cubicBezTo>
                      <a:pt x="278" y="413"/>
                      <a:pt x="278" y="413"/>
                      <a:pt x="278" y="413"/>
                    </a:cubicBezTo>
                    <a:cubicBezTo>
                      <a:pt x="280" y="410"/>
                      <a:pt x="283" y="407"/>
                      <a:pt x="285" y="404"/>
                    </a:cubicBezTo>
                    <a:lnTo>
                      <a:pt x="281" y="401"/>
                    </a:lnTo>
                    <a:close/>
                    <a:moveTo>
                      <a:pt x="297" y="382"/>
                    </a:moveTo>
                    <a:cubicBezTo>
                      <a:pt x="294" y="385"/>
                      <a:pt x="292" y="388"/>
                      <a:pt x="289" y="391"/>
                    </a:cubicBezTo>
                    <a:cubicBezTo>
                      <a:pt x="293" y="395"/>
                      <a:pt x="293" y="395"/>
                      <a:pt x="293" y="395"/>
                    </a:cubicBezTo>
                    <a:cubicBezTo>
                      <a:pt x="296" y="392"/>
                      <a:pt x="298" y="389"/>
                      <a:pt x="301" y="386"/>
                    </a:cubicBezTo>
                    <a:lnTo>
                      <a:pt x="297" y="382"/>
                    </a:lnTo>
                    <a:close/>
                    <a:moveTo>
                      <a:pt x="313" y="364"/>
                    </a:moveTo>
                    <a:cubicBezTo>
                      <a:pt x="310" y="367"/>
                      <a:pt x="307" y="370"/>
                      <a:pt x="305" y="373"/>
                    </a:cubicBezTo>
                    <a:cubicBezTo>
                      <a:pt x="309" y="377"/>
                      <a:pt x="309" y="377"/>
                      <a:pt x="309" y="377"/>
                    </a:cubicBezTo>
                    <a:cubicBezTo>
                      <a:pt x="311" y="374"/>
                      <a:pt x="314" y="371"/>
                      <a:pt x="317" y="368"/>
                    </a:cubicBezTo>
                    <a:lnTo>
                      <a:pt x="313" y="364"/>
                    </a:lnTo>
                    <a:close/>
                    <a:moveTo>
                      <a:pt x="329" y="347"/>
                    </a:moveTo>
                    <a:cubicBezTo>
                      <a:pt x="326" y="350"/>
                      <a:pt x="324" y="353"/>
                      <a:pt x="321" y="355"/>
                    </a:cubicBezTo>
                    <a:cubicBezTo>
                      <a:pt x="325" y="359"/>
                      <a:pt x="325" y="359"/>
                      <a:pt x="325" y="359"/>
                    </a:cubicBezTo>
                    <a:cubicBezTo>
                      <a:pt x="328" y="356"/>
                      <a:pt x="330" y="353"/>
                      <a:pt x="333" y="350"/>
                    </a:cubicBezTo>
                    <a:lnTo>
                      <a:pt x="329" y="347"/>
                    </a:lnTo>
                    <a:close/>
                    <a:moveTo>
                      <a:pt x="346" y="329"/>
                    </a:moveTo>
                    <a:cubicBezTo>
                      <a:pt x="343" y="332"/>
                      <a:pt x="340" y="335"/>
                      <a:pt x="337" y="338"/>
                    </a:cubicBezTo>
                    <a:cubicBezTo>
                      <a:pt x="341" y="342"/>
                      <a:pt x="341" y="342"/>
                      <a:pt x="341" y="342"/>
                    </a:cubicBezTo>
                    <a:cubicBezTo>
                      <a:pt x="344" y="339"/>
                      <a:pt x="347" y="336"/>
                      <a:pt x="350" y="333"/>
                    </a:cubicBezTo>
                    <a:lnTo>
                      <a:pt x="346" y="329"/>
                    </a:lnTo>
                    <a:close/>
                    <a:moveTo>
                      <a:pt x="363" y="313"/>
                    </a:moveTo>
                    <a:cubicBezTo>
                      <a:pt x="360" y="315"/>
                      <a:pt x="357" y="318"/>
                      <a:pt x="354" y="321"/>
                    </a:cubicBezTo>
                    <a:cubicBezTo>
                      <a:pt x="358" y="325"/>
                      <a:pt x="358" y="325"/>
                      <a:pt x="358" y="325"/>
                    </a:cubicBezTo>
                    <a:cubicBezTo>
                      <a:pt x="361" y="322"/>
                      <a:pt x="364" y="319"/>
                      <a:pt x="367" y="316"/>
                    </a:cubicBezTo>
                    <a:lnTo>
                      <a:pt x="363" y="313"/>
                    </a:lnTo>
                    <a:close/>
                    <a:moveTo>
                      <a:pt x="380" y="296"/>
                    </a:moveTo>
                    <a:cubicBezTo>
                      <a:pt x="377" y="299"/>
                      <a:pt x="374" y="301"/>
                      <a:pt x="372" y="304"/>
                    </a:cubicBezTo>
                    <a:cubicBezTo>
                      <a:pt x="375" y="308"/>
                      <a:pt x="375" y="308"/>
                      <a:pt x="375" y="308"/>
                    </a:cubicBezTo>
                    <a:cubicBezTo>
                      <a:pt x="378" y="305"/>
                      <a:pt x="381" y="303"/>
                      <a:pt x="384" y="300"/>
                    </a:cubicBezTo>
                    <a:lnTo>
                      <a:pt x="380" y="296"/>
                    </a:lnTo>
                    <a:close/>
                    <a:moveTo>
                      <a:pt x="398" y="280"/>
                    </a:moveTo>
                    <a:cubicBezTo>
                      <a:pt x="395" y="282"/>
                      <a:pt x="392" y="285"/>
                      <a:pt x="389" y="288"/>
                    </a:cubicBezTo>
                    <a:cubicBezTo>
                      <a:pt x="393" y="292"/>
                      <a:pt x="393" y="292"/>
                      <a:pt x="393" y="292"/>
                    </a:cubicBezTo>
                    <a:cubicBezTo>
                      <a:pt x="396" y="289"/>
                      <a:pt x="399" y="286"/>
                      <a:pt x="402" y="284"/>
                    </a:cubicBezTo>
                    <a:lnTo>
                      <a:pt x="398" y="280"/>
                    </a:lnTo>
                    <a:close/>
                    <a:moveTo>
                      <a:pt x="416" y="264"/>
                    </a:moveTo>
                    <a:cubicBezTo>
                      <a:pt x="413" y="267"/>
                      <a:pt x="410" y="269"/>
                      <a:pt x="407" y="272"/>
                    </a:cubicBezTo>
                    <a:cubicBezTo>
                      <a:pt x="411" y="276"/>
                      <a:pt x="411" y="276"/>
                      <a:pt x="411" y="276"/>
                    </a:cubicBezTo>
                    <a:cubicBezTo>
                      <a:pt x="414" y="273"/>
                      <a:pt x="417" y="271"/>
                      <a:pt x="420" y="268"/>
                    </a:cubicBezTo>
                    <a:lnTo>
                      <a:pt x="416" y="264"/>
                    </a:lnTo>
                    <a:close/>
                    <a:moveTo>
                      <a:pt x="435" y="249"/>
                    </a:moveTo>
                    <a:cubicBezTo>
                      <a:pt x="432" y="251"/>
                      <a:pt x="428" y="254"/>
                      <a:pt x="425" y="256"/>
                    </a:cubicBezTo>
                    <a:cubicBezTo>
                      <a:pt x="429" y="260"/>
                      <a:pt x="429" y="260"/>
                      <a:pt x="429" y="260"/>
                    </a:cubicBezTo>
                    <a:cubicBezTo>
                      <a:pt x="432" y="258"/>
                      <a:pt x="435" y="255"/>
                      <a:pt x="438" y="253"/>
                    </a:cubicBezTo>
                    <a:lnTo>
                      <a:pt x="435" y="249"/>
                    </a:lnTo>
                    <a:close/>
                    <a:moveTo>
                      <a:pt x="453" y="234"/>
                    </a:moveTo>
                    <a:cubicBezTo>
                      <a:pt x="450" y="236"/>
                      <a:pt x="447" y="239"/>
                      <a:pt x="444" y="241"/>
                    </a:cubicBezTo>
                    <a:cubicBezTo>
                      <a:pt x="447" y="245"/>
                      <a:pt x="447" y="245"/>
                      <a:pt x="447" y="245"/>
                    </a:cubicBezTo>
                    <a:cubicBezTo>
                      <a:pt x="451" y="243"/>
                      <a:pt x="454" y="240"/>
                      <a:pt x="457" y="238"/>
                    </a:cubicBezTo>
                    <a:lnTo>
                      <a:pt x="453" y="234"/>
                    </a:lnTo>
                    <a:close/>
                    <a:moveTo>
                      <a:pt x="473" y="219"/>
                    </a:moveTo>
                    <a:cubicBezTo>
                      <a:pt x="469" y="221"/>
                      <a:pt x="466" y="224"/>
                      <a:pt x="463" y="226"/>
                    </a:cubicBezTo>
                    <a:cubicBezTo>
                      <a:pt x="466" y="231"/>
                      <a:pt x="466" y="231"/>
                      <a:pt x="466" y="231"/>
                    </a:cubicBezTo>
                    <a:cubicBezTo>
                      <a:pt x="469" y="228"/>
                      <a:pt x="473" y="226"/>
                      <a:pt x="476" y="223"/>
                    </a:cubicBezTo>
                    <a:lnTo>
                      <a:pt x="473" y="219"/>
                    </a:lnTo>
                    <a:close/>
                    <a:moveTo>
                      <a:pt x="492" y="205"/>
                    </a:moveTo>
                    <a:cubicBezTo>
                      <a:pt x="489" y="207"/>
                      <a:pt x="486" y="210"/>
                      <a:pt x="482" y="212"/>
                    </a:cubicBezTo>
                    <a:cubicBezTo>
                      <a:pt x="485" y="216"/>
                      <a:pt x="485" y="216"/>
                      <a:pt x="485" y="216"/>
                    </a:cubicBezTo>
                    <a:cubicBezTo>
                      <a:pt x="489" y="214"/>
                      <a:pt x="492" y="212"/>
                      <a:pt x="495" y="209"/>
                    </a:cubicBezTo>
                    <a:lnTo>
                      <a:pt x="492" y="205"/>
                    </a:lnTo>
                    <a:close/>
                    <a:moveTo>
                      <a:pt x="512" y="191"/>
                    </a:moveTo>
                    <a:cubicBezTo>
                      <a:pt x="509" y="193"/>
                      <a:pt x="505" y="196"/>
                      <a:pt x="502" y="198"/>
                    </a:cubicBezTo>
                    <a:cubicBezTo>
                      <a:pt x="505" y="202"/>
                      <a:pt x="505" y="202"/>
                      <a:pt x="505" y="202"/>
                    </a:cubicBezTo>
                    <a:cubicBezTo>
                      <a:pt x="508" y="200"/>
                      <a:pt x="512" y="198"/>
                      <a:pt x="515" y="196"/>
                    </a:cubicBezTo>
                    <a:lnTo>
                      <a:pt x="512" y="191"/>
                    </a:lnTo>
                    <a:close/>
                    <a:moveTo>
                      <a:pt x="532" y="178"/>
                    </a:moveTo>
                    <a:cubicBezTo>
                      <a:pt x="529" y="180"/>
                      <a:pt x="525" y="182"/>
                      <a:pt x="522" y="184"/>
                    </a:cubicBezTo>
                    <a:cubicBezTo>
                      <a:pt x="525" y="189"/>
                      <a:pt x="525" y="189"/>
                      <a:pt x="525" y="189"/>
                    </a:cubicBezTo>
                    <a:cubicBezTo>
                      <a:pt x="528" y="187"/>
                      <a:pt x="531" y="184"/>
                      <a:pt x="535" y="182"/>
                    </a:cubicBezTo>
                    <a:lnTo>
                      <a:pt x="532" y="178"/>
                    </a:lnTo>
                    <a:close/>
                    <a:moveTo>
                      <a:pt x="552" y="165"/>
                    </a:moveTo>
                    <a:cubicBezTo>
                      <a:pt x="549" y="167"/>
                      <a:pt x="545" y="169"/>
                      <a:pt x="542" y="171"/>
                    </a:cubicBezTo>
                    <a:cubicBezTo>
                      <a:pt x="545" y="176"/>
                      <a:pt x="545" y="176"/>
                      <a:pt x="545" y="176"/>
                    </a:cubicBezTo>
                    <a:cubicBezTo>
                      <a:pt x="548" y="174"/>
                      <a:pt x="552" y="172"/>
                      <a:pt x="555" y="169"/>
                    </a:cubicBezTo>
                    <a:cubicBezTo>
                      <a:pt x="552" y="165"/>
                      <a:pt x="552" y="165"/>
                      <a:pt x="552" y="165"/>
                    </a:cubicBezTo>
                    <a:close/>
                    <a:moveTo>
                      <a:pt x="573" y="152"/>
                    </a:moveTo>
                    <a:cubicBezTo>
                      <a:pt x="569" y="155"/>
                      <a:pt x="566" y="157"/>
                      <a:pt x="563" y="159"/>
                    </a:cubicBezTo>
                    <a:cubicBezTo>
                      <a:pt x="565" y="163"/>
                      <a:pt x="565" y="163"/>
                      <a:pt x="565" y="163"/>
                    </a:cubicBezTo>
                    <a:cubicBezTo>
                      <a:pt x="569" y="161"/>
                      <a:pt x="572" y="159"/>
                      <a:pt x="576" y="157"/>
                    </a:cubicBezTo>
                    <a:lnTo>
                      <a:pt x="573" y="152"/>
                    </a:lnTo>
                    <a:close/>
                    <a:moveTo>
                      <a:pt x="594" y="141"/>
                    </a:moveTo>
                    <a:cubicBezTo>
                      <a:pt x="590" y="142"/>
                      <a:pt x="587" y="144"/>
                      <a:pt x="583" y="146"/>
                    </a:cubicBezTo>
                    <a:cubicBezTo>
                      <a:pt x="586" y="151"/>
                      <a:pt x="586" y="151"/>
                      <a:pt x="586" y="151"/>
                    </a:cubicBezTo>
                    <a:cubicBezTo>
                      <a:pt x="590" y="149"/>
                      <a:pt x="593" y="147"/>
                      <a:pt x="597" y="145"/>
                    </a:cubicBezTo>
                    <a:lnTo>
                      <a:pt x="594" y="141"/>
                    </a:lnTo>
                    <a:close/>
                    <a:moveTo>
                      <a:pt x="615" y="129"/>
                    </a:moveTo>
                    <a:cubicBezTo>
                      <a:pt x="612" y="131"/>
                      <a:pt x="608" y="133"/>
                      <a:pt x="604" y="135"/>
                    </a:cubicBezTo>
                    <a:cubicBezTo>
                      <a:pt x="607" y="139"/>
                      <a:pt x="607" y="139"/>
                      <a:pt x="607" y="139"/>
                    </a:cubicBezTo>
                    <a:cubicBezTo>
                      <a:pt x="611" y="137"/>
                      <a:pt x="614" y="136"/>
                      <a:pt x="618" y="134"/>
                    </a:cubicBezTo>
                    <a:lnTo>
                      <a:pt x="615" y="129"/>
                    </a:lnTo>
                    <a:close/>
                    <a:moveTo>
                      <a:pt x="637" y="118"/>
                    </a:moveTo>
                    <a:cubicBezTo>
                      <a:pt x="633" y="120"/>
                      <a:pt x="629" y="122"/>
                      <a:pt x="626" y="123"/>
                    </a:cubicBezTo>
                    <a:cubicBezTo>
                      <a:pt x="628" y="128"/>
                      <a:pt x="628" y="128"/>
                      <a:pt x="628" y="128"/>
                    </a:cubicBezTo>
                    <a:cubicBezTo>
                      <a:pt x="632" y="126"/>
                      <a:pt x="635" y="125"/>
                      <a:pt x="639" y="123"/>
                    </a:cubicBezTo>
                    <a:lnTo>
                      <a:pt x="637" y="118"/>
                    </a:lnTo>
                    <a:close/>
                    <a:moveTo>
                      <a:pt x="658" y="107"/>
                    </a:moveTo>
                    <a:cubicBezTo>
                      <a:pt x="655" y="109"/>
                      <a:pt x="651" y="111"/>
                      <a:pt x="647" y="113"/>
                    </a:cubicBezTo>
                    <a:cubicBezTo>
                      <a:pt x="650" y="117"/>
                      <a:pt x="650" y="117"/>
                      <a:pt x="650" y="117"/>
                    </a:cubicBezTo>
                    <a:cubicBezTo>
                      <a:pt x="653" y="116"/>
                      <a:pt x="657" y="114"/>
                      <a:pt x="661" y="112"/>
                    </a:cubicBezTo>
                    <a:lnTo>
                      <a:pt x="658" y="107"/>
                    </a:lnTo>
                    <a:close/>
                    <a:moveTo>
                      <a:pt x="680" y="97"/>
                    </a:moveTo>
                    <a:cubicBezTo>
                      <a:pt x="677" y="99"/>
                      <a:pt x="673" y="101"/>
                      <a:pt x="669" y="102"/>
                    </a:cubicBezTo>
                    <a:cubicBezTo>
                      <a:pt x="671" y="107"/>
                      <a:pt x="671" y="107"/>
                      <a:pt x="671" y="107"/>
                    </a:cubicBezTo>
                    <a:cubicBezTo>
                      <a:pt x="675" y="105"/>
                      <a:pt x="679" y="104"/>
                      <a:pt x="682" y="102"/>
                    </a:cubicBezTo>
                    <a:lnTo>
                      <a:pt x="680" y="97"/>
                    </a:lnTo>
                    <a:close/>
                    <a:moveTo>
                      <a:pt x="702" y="88"/>
                    </a:moveTo>
                    <a:cubicBezTo>
                      <a:pt x="699" y="89"/>
                      <a:pt x="695" y="91"/>
                      <a:pt x="691" y="92"/>
                    </a:cubicBezTo>
                    <a:cubicBezTo>
                      <a:pt x="693" y="97"/>
                      <a:pt x="693" y="97"/>
                      <a:pt x="693" y="97"/>
                    </a:cubicBezTo>
                    <a:cubicBezTo>
                      <a:pt x="697" y="96"/>
                      <a:pt x="701" y="94"/>
                      <a:pt x="704" y="93"/>
                    </a:cubicBezTo>
                    <a:lnTo>
                      <a:pt x="702" y="88"/>
                    </a:lnTo>
                    <a:close/>
                    <a:moveTo>
                      <a:pt x="725" y="79"/>
                    </a:moveTo>
                    <a:cubicBezTo>
                      <a:pt x="721" y="80"/>
                      <a:pt x="717" y="82"/>
                      <a:pt x="713" y="83"/>
                    </a:cubicBezTo>
                    <a:cubicBezTo>
                      <a:pt x="715" y="88"/>
                      <a:pt x="715" y="88"/>
                      <a:pt x="715" y="88"/>
                    </a:cubicBezTo>
                    <a:cubicBezTo>
                      <a:pt x="719" y="87"/>
                      <a:pt x="723" y="85"/>
                      <a:pt x="727" y="84"/>
                    </a:cubicBezTo>
                    <a:lnTo>
                      <a:pt x="725" y="79"/>
                    </a:lnTo>
                    <a:close/>
                    <a:moveTo>
                      <a:pt x="747" y="70"/>
                    </a:moveTo>
                    <a:cubicBezTo>
                      <a:pt x="743" y="71"/>
                      <a:pt x="740" y="73"/>
                      <a:pt x="736" y="74"/>
                    </a:cubicBezTo>
                    <a:cubicBezTo>
                      <a:pt x="738" y="79"/>
                      <a:pt x="738" y="79"/>
                      <a:pt x="738" y="79"/>
                    </a:cubicBezTo>
                    <a:cubicBezTo>
                      <a:pt x="741" y="78"/>
                      <a:pt x="745" y="76"/>
                      <a:pt x="749" y="75"/>
                    </a:cubicBezTo>
                    <a:lnTo>
                      <a:pt x="747" y="70"/>
                    </a:lnTo>
                    <a:close/>
                    <a:moveTo>
                      <a:pt x="770" y="62"/>
                    </a:moveTo>
                    <a:cubicBezTo>
                      <a:pt x="766" y="63"/>
                      <a:pt x="762" y="65"/>
                      <a:pt x="758" y="66"/>
                    </a:cubicBezTo>
                    <a:cubicBezTo>
                      <a:pt x="760" y="71"/>
                      <a:pt x="760" y="71"/>
                      <a:pt x="760" y="71"/>
                    </a:cubicBezTo>
                    <a:cubicBezTo>
                      <a:pt x="764" y="70"/>
                      <a:pt x="768" y="68"/>
                      <a:pt x="771" y="67"/>
                    </a:cubicBezTo>
                    <a:lnTo>
                      <a:pt x="770" y="62"/>
                    </a:lnTo>
                    <a:close/>
                    <a:moveTo>
                      <a:pt x="793" y="54"/>
                    </a:moveTo>
                    <a:cubicBezTo>
                      <a:pt x="789" y="56"/>
                      <a:pt x="785" y="57"/>
                      <a:pt x="781" y="58"/>
                    </a:cubicBezTo>
                    <a:cubicBezTo>
                      <a:pt x="783" y="63"/>
                      <a:pt x="783" y="63"/>
                      <a:pt x="783" y="63"/>
                    </a:cubicBezTo>
                    <a:cubicBezTo>
                      <a:pt x="787" y="62"/>
                      <a:pt x="790" y="61"/>
                      <a:pt x="794" y="60"/>
                    </a:cubicBezTo>
                    <a:lnTo>
                      <a:pt x="793" y="54"/>
                    </a:lnTo>
                    <a:close/>
                    <a:moveTo>
                      <a:pt x="815" y="47"/>
                    </a:moveTo>
                    <a:cubicBezTo>
                      <a:pt x="812" y="48"/>
                      <a:pt x="808" y="50"/>
                      <a:pt x="804" y="51"/>
                    </a:cubicBezTo>
                    <a:cubicBezTo>
                      <a:pt x="806" y="56"/>
                      <a:pt x="806" y="56"/>
                      <a:pt x="806" y="56"/>
                    </a:cubicBezTo>
                    <a:cubicBezTo>
                      <a:pt x="809" y="55"/>
                      <a:pt x="813" y="54"/>
                      <a:pt x="817" y="52"/>
                    </a:cubicBezTo>
                    <a:lnTo>
                      <a:pt x="815" y="47"/>
                    </a:lnTo>
                    <a:close/>
                    <a:moveTo>
                      <a:pt x="839" y="41"/>
                    </a:moveTo>
                    <a:cubicBezTo>
                      <a:pt x="835" y="42"/>
                      <a:pt x="831" y="43"/>
                      <a:pt x="827" y="44"/>
                    </a:cubicBezTo>
                    <a:cubicBezTo>
                      <a:pt x="829" y="49"/>
                      <a:pt x="829" y="49"/>
                      <a:pt x="829" y="49"/>
                    </a:cubicBezTo>
                    <a:cubicBezTo>
                      <a:pt x="832" y="48"/>
                      <a:pt x="836" y="47"/>
                      <a:pt x="840" y="46"/>
                    </a:cubicBezTo>
                    <a:lnTo>
                      <a:pt x="839" y="41"/>
                    </a:lnTo>
                    <a:close/>
                    <a:moveTo>
                      <a:pt x="862" y="35"/>
                    </a:moveTo>
                    <a:cubicBezTo>
                      <a:pt x="858" y="36"/>
                      <a:pt x="854" y="37"/>
                      <a:pt x="850" y="38"/>
                    </a:cubicBezTo>
                    <a:cubicBezTo>
                      <a:pt x="852" y="43"/>
                      <a:pt x="852" y="43"/>
                      <a:pt x="852" y="43"/>
                    </a:cubicBezTo>
                    <a:cubicBezTo>
                      <a:pt x="855" y="42"/>
                      <a:pt x="859" y="41"/>
                      <a:pt x="863" y="40"/>
                    </a:cubicBezTo>
                    <a:lnTo>
                      <a:pt x="862" y="35"/>
                    </a:lnTo>
                    <a:close/>
                    <a:moveTo>
                      <a:pt x="885" y="29"/>
                    </a:moveTo>
                    <a:cubicBezTo>
                      <a:pt x="881" y="30"/>
                      <a:pt x="877" y="31"/>
                      <a:pt x="874" y="32"/>
                    </a:cubicBezTo>
                    <a:cubicBezTo>
                      <a:pt x="875" y="37"/>
                      <a:pt x="875" y="37"/>
                      <a:pt x="875" y="37"/>
                    </a:cubicBezTo>
                    <a:cubicBezTo>
                      <a:pt x="879" y="36"/>
                      <a:pt x="883" y="35"/>
                      <a:pt x="886" y="34"/>
                    </a:cubicBezTo>
                    <a:lnTo>
                      <a:pt x="885" y="29"/>
                    </a:lnTo>
                    <a:close/>
                    <a:moveTo>
                      <a:pt x="909" y="24"/>
                    </a:moveTo>
                    <a:cubicBezTo>
                      <a:pt x="905" y="25"/>
                      <a:pt x="901" y="26"/>
                      <a:pt x="897" y="26"/>
                    </a:cubicBezTo>
                    <a:cubicBezTo>
                      <a:pt x="898" y="32"/>
                      <a:pt x="898" y="32"/>
                      <a:pt x="898" y="32"/>
                    </a:cubicBezTo>
                    <a:cubicBezTo>
                      <a:pt x="902" y="31"/>
                      <a:pt x="906" y="30"/>
                      <a:pt x="910" y="29"/>
                    </a:cubicBezTo>
                    <a:lnTo>
                      <a:pt x="909" y="24"/>
                    </a:lnTo>
                    <a:close/>
                    <a:moveTo>
                      <a:pt x="932" y="19"/>
                    </a:moveTo>
                    <a:cubicBezTo>
                      <a:pt x="928" y="20"/>
                      <a:pt x="925" y="21"/>
                      <a:pt x="921" y="22"/>
                    </a:cubicBezTo>
                    <a:cubicBezTo>
                      <a:pt x="922" y="27"/>
                      <a:pt x="922" y="27"/>
                      <a:pt x="922" y="27"/>
                    </a:cubicBezTo>
                    <a:cubicBezTo>
                      <a:pt x="926" y="26"/>
                      <a:pt x="929" y="25"/>
                      <a:pt x="933" y="25"/>
                    </a:cubicBezTo>
                    <a:lnTo>
                      <a:pt x="932" y="19"/>
                    </a:lnTo>
                    <a:close/>
                    <a:moveTo>
                      <a:pt x="956" y="15"/>
                    </a:moveTo>
                    <a:cubicBezTo>
                      <a:pt x="952" y="16"/>
                      <a:pt x="948" y="17"/>
                      <a:pt x="944" y="17"/>
                    </a:cubicBezTo>
                    <a:cubicBezTo>
                      <a:pt x="945" y="23"/>
                      <a:pt x="945" y="23"/>
                      <a:pt x="945" y="23"/>
                    </a:cubicBezTo>
                    <a:cubicBezTo>
                      <a:pt x="949" y="22"/>
                      <a:pt x="953" y="21"/>
                      <a:pt x="957" y="21"/>
                    </a:cubicBezTo>
                    <a:lnTo>
                      <a:pt x="956" y="15"/>
                    </a:lnTo>
                    <a:close/>
                    <a:moveTo>
                      <a:pt x="980" y="12"/>
                    </a:moveTo>
                    <a:cubicBezTo>
                      <a:pt x="976" y="12"/>
                      <a:pt x="972" y="13"/>
                      <a:pt x="968" y="13"/>
                    </a:cubicBezTo>
                    <a:cubicBezTo>
                      <a:pt x="969" y="19"/>
                      <a:pt x="969" y="19"/>
                      <a:pt x="969" y="19"/>
                    </a:cubicBezTo>
                    <a:cubicBezTo>
                      <a:pt x="973" y="18"/>
                      <a:pt x="977" y="18"/>
                      <a:pt x="981" y="17"/>
                    </a:cubicBezTo>
                    <a:lnTo>
                      <a:pt x="980" y="12"/>
                    </a:lnTo>
                    <a:close/>
                    <a:moveTo>
                      <a:pt x="1004" y="9"/>
                    </a:moveTo>
                    <a:cubicBezTo>
                      <a:pt x="1000" y="9"/>
                      <a:pt x="996" y="10"/>
                      <a:pt x="992" y="10"/>
                    </a:cubicBezTo>
                    <a:cubicBezTo>
                      <a:pt x="993" y="15"/>
                      <a:pt x="993" y="15"/>
                      <a:pt x="993" y="15"/>
                    </a:cubicBezTo>
                    <a:cubicBezTo>
                      <a:pt x="996" y="15"/>
                      <a:pt x="1000" y="14"/>
                      <a:pt x="1004" y="14"/>
                    </a:cubicBezTo>
                    <a:lnTo>
                      <a:pt x="1004" y="9"/>
                    </a:lnTo>
                    <a:close/>
                    <a:moveTo>
                      <a:pt x="1028" y="6"/>
                    </a:moveTo>
                    <a:cubicBezTo>
                      <a:pt x="1024" y="6"/>
                      <a:pt x="1020" y="7"/>
                      <a:pt x="1016" y="7"/>
                    </a:cubicBezTo>
                    <a:cubicBezTo>
                      <a:pt x="1016" y="13"/>
                      <a:pt x="1016" y="13"/>
                      <a:pt x="1016" y="13"/>
                    </a:cubicBezTo>
                    <a:cubicBezTo>
                      <a:pt x="1020" y="12"/>
                      <a:pt x="1024" y="12"/>
                      <a:pt x="1028" y="11"/>
                    </a:cubicBezTo>
                    <a:lnTo>
                      <a:pt x="1028" y="6"/>
                    </a:lnTo>
                    <a:close/>
                    <a:moveTo>
                      <a:pt x="1052" y="4"/>
                    </a:moveTo>
                    <a:cubicBezTo>
                      <a:pt x="1048" y="4"/>
                      <a:pt x="1044" y="5"/>
                      <a:pt x="1040" y="5"/>
                    </a:cubicBezTo>
                    <a:cubicBezTo>
                      <a:pt x="1040" y="10"/>
                      <a:pt x="1040" y="10"/>
                      <a:pt x="1040" y="10"/>
                    </a:cubicBezTo>
                    <a:cubicBezTo>
                      <a:pt x="1044" y="10"/>
                      <a:pt x="1048" y="10"/>
                      <a:pt x="1052" y="9"/>
                    </a:cubicBezTo>
                    <a:lnTo>
                      <a:pt x="1052" y="4"/>
                    </a:lnTo>
                    <a:close/>
                    <a:moveTo>
                      <a:pt x="1076" y="2"/>
                    </a:moveTo>
                    <a:cubicBezTo>
                      <a:pt x="1072" y="2"/>
                      <a:pt x="1068" y="3"/>
                      <a:pt x="1064" y="3"/>
                    </a:cubicBezTo>
                    <a:cubicBezTo>
                      <a:pt x="1064" y="8"/>
                      <a:pt x="1064" y="8"/>
                      <a:pt x="1064" y="8"/>
                    </a:cubicBezTo>
                    <a:cubicBezTo>
                      <a:pt x="1068" y="8"/>
                      <a:pt x="1072" y="8"/>
                      <a:pt x="1076" y="8"/>
                    </a:cubicBezTo>
                    <a:lnTo>
                      <a:pt x="1076" y="2"/>
                    </a:lnTo>
                    <a:close/>
                    <a:moveTo>
                      <a:pt x="1100" y="1"/>
                    </a:moveTo>
                    <a:cubicBezTo>
                      <a:pt x="1096" y="1"/>
                      <a:pt x="1092" y="1"/>
                      <a:pt x="1088" y="2"/>
                    </a:cubicBezTo>
                    <a:cubicBezTo>
                      <a:pt x="1088" y="7"/>
                      <a:pt x="1088" y="7"/>
                      <a:pt x="1088" y="7"/>
                    </a:cubicBezTo>
                    <a:cubicBezTo>
                      <a:pt x="1092" y="7"/>
                      <a:pt x="1096" y="7"/>
                      <a:pt x="1100" y="6"/>
                    </a:cubicBezTo>
                    <a:lnTo>
                      <a:pt x="1100" y="1"/>
                    </a:lnTo>
                    <a:close/>
                    <a:moveTo>
                      <a:pt x="1124" y="0"/>
                    </a:moveTo>
                    <a:cubicBezTo>
                      <a:pt x="1120" y="1"/>
                      <a:pt x="1116" y="1"/>
                      <a:pt x="1112" y="1"/>
                    </a:cubicBezTo>
                    <a:cubicBezTo>
                      <a:pt x="1112" y="6"/>
                      <a:pt x="1112" y="6"/>
                      <a:pt x="1112" y="6"/>
                    </a:cubicBezTo>
                    <a:cubicBezTo>
                      <a:pt x="1116" y="6"/>
                      <a:pt x="1120" y="6"/>
                      <a:pt x="1124" y="6"/>
                    </a:cubicBezTo>
                    <a:cubicBezTo>
                      <a:pt x="1124" y="0"/>
                      <a:pt x="1124" y="0"/>
                      <a:pt x="1124" y="0"/>
                    </a:cubicBezTo>
                    <a:close/>
                    <a:moveTo>
                      <a:pt x="1148" y="0"/>
                    </a:moveTo>
                    <a:cubicBezTo>
                      <a:pt x="1147" y="0"/>
                      <a:pt x="1146" y="0"/>
                      <a:pt x="1145" y="0"/>
                    </a:cubicBezTo>
                    <a:cubicBezTo>
                      <a:pt x="1142" y="0"/>
                      <a:pt x="1139" y="0"/>
                      <a:pt x="1136" y="0"/>
                    </a:cubicBezTo>
                    <a:cubicBezTo>
                      <a:pt x="1136" y="6"/>
                      <a:pt x="1136" y="6"/>
                      <a:pt x="1136" y="6"/>
                    </a:cubicBezTo>
                    <a:cubicBezTo>
                      <a:pt x="1139" y="6"/>
                      <a:pt x="1142" y="6"/>
                      <a:pt x="1145" y="6"/>
                    </a:cubicBezTo>
                    <a:cubicBezTo>
                      <a:pt x="1146" y="6"/>
                      <a:pt x="1147" y="6"/>
                      <a:pt x="1148" y="6"/>
                    </a:cubicBezTo>
                    <a:lnTo>
                      <a:pt x="1148" y="0"/>
                    </a:lnTo>
                    <a:close/>
                    <a:moveTo>
                      <a:pt x="1172" y="1"/>
                    </a:moveTo>
                    <a:cubicBezTo>
                      <a:pt x="1168" y="0"/>
                      <a:pt x="1164" y="0"/>
                      <a:pt x="1160" y="0"/>
                    </a:cubicBezTo>
                    <a:cubicBezTo>
                      <a:pt x="1160" y="6"/>
                      <a:pt x="1160" y="6"/>
                      <a:pt x="1160" y="6"/>
                    </a:cubicBezTo>
                    <a:cubicBezTo>
                      <a:pt x="1164" y="6"/>
                      <a:pt x="1168" y="6"/>
                      <a:pt x="1172" y="6"/>
                    </a:cubicBezTo>
                    <a:lnTo>
                      <a:pt x="1172" y="1"/>
                    </a:lnTo>
                    <a:close/>
                    <a:moveTo>
                      <a:pt x="1196" y="1"/>
                    </a:moveTo>
                    <a:cubicBezTo>
                      <a:pt x="1192" y="1"/>
                      <a:pt x="1188" y="1"/>
                      <a:pt x="1184" y="1"/>
                    </a:cubicBezTo>
                    <a:cubicBezTo>
                      <a:pt x="1184" y="6"/>
                      <a:pt x="1184" y="6"/>
                      <a:pt x="1184" y="6"/>
                    </a:cubicBezTo>
                    <a:cubicBezTo>
                      <a:pt x="1188" y="6"/>
                      <a:pt x="1192" y="6"/>
                      <a:pt x="1196" y="7"/>
                    </a:cubicBezTo>
                    <a:lnTo>
                      <a:pt x="1196" y="1"/>
                    </a:lnTo>
                    <a:close/>
                    <a:moveTo>
                      <a:pt x="1220" y="3"/>
                    </a:moveTo>
                    <a:cubicBezTo>
                      <a:pt x="1216" y="2"/>
                      <a:pt x="1212" y="2"/>
                      <a:pt x="1208" y="2"/>
                    </a:cubicBezTo>
                    <a:cubicBezTo>
                      <a:pt x="1208" y="7"/>
                      <a:pt x="1208" y="7"/>
                      <a:pt x="1208" y="7"/>
                    </a:cubicBezTo>
                    <a:cubicBezTo>
                      <a:pt x="1212" y="7"/>
                      <a:pt x="1215" y="8"/>
                      <a:pt x="1219" y="8"/>
                    </a:cubicBezTo>
                    <a:lnTo>
                      <a:pt x="1220" y="3"/>
                    </a:lnTo>
                    <a:close/>
                    <a:moveTo>
                      <a:pt x="1244" y="4"/>
                    </a:moveTo>
                    <a:cubicBezTo>
                      <a:pt x="1240" y="4"/>
                      <a:pt x="1236" y="4"/>
                      <a:pt x="1232" y="3"/>
                    </a:cubicBezTo>
                    <a:cubicBezTo>
                      <a:pt x="1231" y="9"/>
                      <a:pt x="1231" y="9"/>
                      <a:pt x="1231" y="9"/>
                    </a:cubicBezTo>
                    <a:cubicBezTo>
                      <a:pt x="1235" y="9"/>
                      <a:pt x="1239" y="9"/>
                      <a:pt x="1243" y="10"/>
                    </a:cubicBezTo>
                    <a:lnTo>
                      <a:pt x="1244" y="4"/>
                    </a:lnTo>
                    <a:close/>
                    <a:moveTo>
                      <a:pt x="1268" y="6"/>
                    </a:moveTo>
                    <a:cubicBezTo>
                      <a:pt x="1264" y="6"/>
                      <a:pt x="1260" y="6"/>
                      <a:pt x="1256" y="5"/>
                    </a:cubicBezTo>
                    <a:cubicBezTo>
                      <a:pt x="1255" y="11"/>
                      <a:pt x="1255" y="11"/>
                      <a:pt x="1255" y="11"/>
                    </a:cubicBezTo>
                    <a:cubicBezTo>
                      <a:pt x="1259" y="11"/>
                      <a:pt x="1263" y="11"/>
                      <a:pt x="1267" y="12"/>
                    </a:cubicBezTo>
                    <a:lnTo>
                      <a:pt x="1268" y="6"/>
                    </a:lnTo>
                    <a:close/>
                    <a:moveTo>
                      <a:pt x="1292" y="9"/>
                    </a:moveTo>
                    <a:cubicBezTo>
                      <a:pt x="1288" y="9"/>
                      <a:pt x="1284" y="8"/>
                      <a:pt x="1280" y="8"/>
                    </a:cubicBezTo>
                    <a:cubicBezTo>
                      <a:pt x="1279" y="13"/>
                      <a:pt x="1279" y="13"/>
                      <a:pt x="1279" y="13"/>
                    </a:cubicBezTo>
                    <a:cubicBezTo>
                      <a:pt x="1283" y="14"/>
                      <a:pt x="1287" y="14"/>
                      <a:pt x="1291" y="14"/>
                    </a:cubicBezTo>
                    <a:lnTo>
                      <a:pt x="1292" y="9"/>
                    </a:lnTo>
                    <a:close/>
                    <a:moveTo>
                      <a:pt x="1315" y="12"/>
                    </a:moveTo>
                    <a:cubicBezTo>
                      <a:pt x="1312" y="12"/>
                      <a:pt x="1308" y="11"/>
                      <a:pt x="1304" y="11"/>
                    </a:cubicBezTo>
                    <a:cubicBezTo>
                      <a:pt x="1303" y="16"/>
                      <a:pt x="1303" y="16"/>
                      <a:pt x="1303" y="16"/>
                    </a:cubicBezTo>
                    <a:cubicBezTo>
                      <a:pt x="1307" y="17"/>
                      <a:pt x="1311" y="17"/>
                      <a:pt x="1315" y="18"/>
                    </a:cubicBezTo>
                    <a:lnTo>
                      <a:pt x="1315" y="12"/>
                    </a:lnTo>
                    <a:close/>
                    <a:moveTo>
                      <a:pt x="1339" y="16"/>
                    </a:moveTo>
                    <a:cubicBezTo>
                      <a:pt x="1335" y="15"/>
                      <a:pt x="1331" y="15"/>
                      <a:pt x="1327" y="14"/>
                    </a:cubicBezTo>
                    <a:cubicBezTo>
                      <a:pt x="1327" y="19"/>
                      <a:pt x="1327" y="19"/>
                      <a:pt x="1327" y="19"/>
                    </a:cubicBezTo>
                    <a:cubicBezTo>
                      <a:pt x="1330" y="20"/>
                      <a:pt x="1334" y="21"/>
                      <a:pt x="1338" y="21"/>
                    </a:cubicBezTo>
                    <a:lnTo>
                      <a:pt x="1339" y="16"/>
                    </a:lnTo>
                    <a:close/>
                    <a:moveTo>
                      <a:pt x="1363" y="20"/>
                    </a:moveTo>
                    <a:cubicBezTo>
                      <a:pt x="1359" y="19"/>
                      <a:pt x="1355" y="19"/>
                      <a:pt x="1351" y="18"/>
                    </a:cubicBezTo>
                    <a:cubicBezTo>
                      <a:pt x="1350" y="23"/>
                      <a:pt x="1350" y="23"/>
                      <a:pt x="1350" y="23"/>
                    </a:cubicBezTo>
                    <a:cubicBezTo>
                      <a:pt x="1354" y="24"/>
                      <a:pt x="1358" y="25"/>
                      <a:pt x="1362" y="25"/>
                    </a:cubicBezTo>
                    <a:cubicBezTo>
                      <a:pt x="1363" y="20"/>
                      <a:pt x="1363" y="20"/>
                      <a:pt x="1363" y="20"/>
                    </a:cubicBezTo>
                    <a:close/>
                    <a:moveTo>
                      <a:pt x="1387" y="25"/>
                    </a:moveTo>
                    <a:cubicBezTo>
                      <a:pt x="1383" y="24"/>
                      <a:pt x="1379" y="23"/>
                      <a:pt x="1375" y="23"/>
                    </a:cubicBezTo>
                    <a:cubicBezTo>
                      <a:pt x="1374" y="28"/>
                      <a:pt x="1374" y="28"/>
                      <a:pt x="1374" y="28"/>
                    </a:cubicBezTo>
                    <a:cubicBezTo>
                      <a:pt x="1378" y="29"/>
                      <a:pt x="1382" y="29"/>
                      <a:pt x="1385" y="30"/>
                    </a:cubicBezTo>
                    <a:lnTo>
                      <a:pt x="1387" y="25"/>
                    </a:lnTo>
                    <a:close/>
                    <a:moveTo>
                      <a:pt x="1410" y="30"/>
                    </a:moveTo>
                    <a:cubicBezTo>
                      <a:pt x="1406" y="29"/>
                      <a:pt x="1402" y="28"/>
                      <a:pt x="1398" y="27"/>
                    </a:cubicBezTo>
                    <a:cubicBezTo>
                      <a:pt x="1397" y="33"/>
                      <a:pt x="1397" y="33"/>
                      <a:pt x="1397" y="33"/>
                    </a:cubicBezTo>
                    <a:cubicBezTo>
                      <a:pt x="1401" y="34"/>
                      <a:pt x="1405" y="34"/>
                      <a:pt x="1409" y="35"/>
                    </a:cubicBezTo>
                    <a:lnTo>
                      <a:pt x="1410" y="30"/>
                    </a:lnTo>
                    <a:close/>
                    <a:moveTo>
                      <a:pt x="1433" y="36"/>
                    </a:moveTo>
                    <a:cubicBezTo>
                      <a:pt x="1429" y="35"/>
                      <a:pt x="1426" y="34"/>
                      <a:pt x="1422" y="33"/>
                    </a:cubicBezTo>
                    <a:cubicBezTo>
                      <a:pt x="1420" y="38"/>
                      <a:pt x="1420" y="38"/>
                      <a:pt x="1420" y="38"/>
                    </a:cubicBezTo>
                    <a:cubicBezTo>
                      <a:pt x="1424" y="39"/>
                      <a:pt x="1428" y="40"/>
                      <a:pt x="1432" y="41"/>
                    </a:cubicBezTo>
                    <a:lnTo>
                      <a:pt x="1433" y="36"/>
                    </a:lnTo>
                    <a:close/>
                    <a:moveTo>
                      <a:pt x="1457" y="42"/>
                    </a:moveTo>
                    <a:cubicBezTo>
                      <a:pt x="1453" y="41"/>
                      <a:pt x="1449" y="40"/>
                      <a:pt x="1445" y="39"/>
                    </a:cubicBezTo>
                    <a:cubicBezTo>
                      <a:pt x="1444" y="44"/>
                      <a:pt x="1444" y="44"/>
                      <a:pt x="1444" y="44"/>
                    </a:cubicBezTo>
                    <a:cubicBezTo>
                      <a:pt x="1447" y="45"/>
                      <a:pt x="1451" y="46"/>
                      <a:pt x="1455" y="47"/>
                    </a:cubicBezTo>
                    <a:lnTo>
                      <a:pt x="1457" y="42"/>
                    </a:lnTo>
                    <a:close/>
                    <a:moveTo>
                      <a:pt x="1480" y="49"/>
                    </a:moveTo>
                    <a:cubicBezTo>
                      <a:pt x="1476" y="48"/>
                      <a:pt x="1472" y="46"/>
                      <a:pt x="1468" y="45"/>
                    </a:cubicBezTo>
                    <a:cubicBezTo>
                      <a:pt x="1467" y="50"/>
                      <a:pt x="1467" y="50"/>
                      <a:pt x="1467" y="50"/>
                    </a:cubicBezTo>
                    <a:cubicBezTo>
                      <a:pt x="1471" y="52"/>
                      <a:pt x="1474" y="53"/>
                      <a:pt x="1478" y="54"/>
                    </a:cubicBezTo>
                    <a:lnTo>
                      <a:pt x="1480" y="49"/>
                    </a:lnTo>
                    <a:close/>
                    <a:moveTo>
                      <a:pt x="1503" y="56"/>
                    </a:moveTo>
                    <a:cubicBezTo>
                      <a:pt x="1499" y="55"/>
                      <a:pt x="1495" y="53"/>
                      <a:pt x="1491" y="52"/>
                    </a:cubicBezTo>
                    <a:cubicBezTo>
                      <a:pt x="1490" y="57"/>
                      <a:pt x="1490" y="57"/>
                      <a:pt x="1490" y="57"/>
                    </a:cubicBezTo>
                    <a:cubicBezTo>
                      <a:pt x="1493" y="59"/>
                      <a:pt x="1497" y="60"/>
                      <a:pt x="1501" y="61"/>
                    </a:cubicBezTo>
                    <a:lnTo>
                      <a:pt x="1503" y="56"/>
                    </a:lnTo>
                    <a:close/>
                    <a:moveTo>
                      <a:pt x="1525" y="64"/>
                    </a:moveTo>
                    <a:cubicBezTo>
                      <a:pt x="1522" y="62"/>
                      <a:pt x="1518" y="61"/>
                      <a:pt x="1514" y="60"/>
                    </a:cubicBezTo>
                    <a:cubicBezTo>
                      <a:pt x="1512" y="65"/>
                      <a:pt x="1512" y="65"/>
                      <a:pt x="1512" y="65"/>
                    </a:cubicBezTo>
                    <a:cubicBezTo>
                      <a:pt x="1516" y="66"/>
                      <a:pt x="1520" y="67"/>
                      <a:pt x="1524" y="69"/>
                    </a:cubicBezTo>
                    <a:lnTo>
                      <a:pt x="1525" y="64"/>
                    </a:lnTo>
                    <a:close/>
                    <a:moveTo>
                      <a:pt x="1548" y="72"/>
                    </a:moveTo>
                    <a:cubicBezTo>
                      <a:pt x="1544" y="70"/>
                      <a:pt x="1541" y="69"/>
                      <a:pt x="1537" y="68"/>
                    </a:cubicBezTo>
                    <a:cubicBezTo>
                      <a:pt x="1535" y="73"/>
                      <a:pt x="1535" y="73"/>
                      <a:pt x="1535" y="73"/>
                    </a:cubicBezTo>
                    <a:cubicBezTo>
                      <a:pt x="1539" y="74"/>
                      <a:pt x="1542" y="75"/>
                      <a:pt x="1546" y="77"/>
                    </a:cubicBezTo>
                    <a:lnTo>
                      <a:pt x="1548" y="72"/>
                    </a:lnTo>
                    <a:close/>
                    <a:moveTo>
                      <a:pt x="1571" y="80"/>
                    </a:moveTo>
                    <a:cubicBezTo>
                      <a:pt x="1567" y="79"/>
                      <a:pt x="1563" y="77"/>
                      <a:pt x="1559" y="76"/>
                    </a:cubicBezTo>
                    <a:cubicBezTo>
                      <a:pt x="1557" y="81"/>
                      <a:pt x="1557" y="81"/>
                      <a:pt x="1557" y="81"/>
                    </a:cubicBezTo>
                    <a:cubicBezTo>
                      <a:pt x="1561" y="82"/>
                      <a:pt x="1565" y="84"/>
                      <a:pt x="1569" y="85"/>
                    </a:cubicBezTo>
                    <a:lnTo>
                      <a:pt x="1571" y="80"/>
                    </a:lnTo>
                    <a:close/>
                    <a:moveTo>
                      <a:pt x="1593" y="90"/>
                    </a:moveTo>
                    <a:cubicBezTo>
                      <a:pt x="1589" y="88"/>
                      <a:pt x="1585" y="86"/>
                      <a:pt x="1582" y="85"/>
                    </a:cubicBezTo>
                    <a:cubicBezTo>
                      <a:pt x="1580" y="90"/>
                      <a:pt x="1580" y="90"/>
                      <a:pt x="1580" y="90"/>
                    </a:cubicBezTo>
                    <a:cubicBezTo>
                      <a:pt x="1583" y="91"/>
                      <a:pt x="1587" y="93"/>
                      <a:pt x="1591" y="95"/>
                    </a:cubicBezTo>
                    <a:lnTo>
                      <a:pt x="1593" y="90"/>
                    </a:lnTo>
                    <a:close/>
                    <a:moveTo>
                      <a:pt x="1615" y="99"/>
                    </a:moveTo>
                    <a:cubicBezTo>
                      <a:pt x="1611" y="98"/>
                      <a:pt x="1607" y="96"/>
                      <a:pt x="1604" y="94"/>
                    </a:cubicBezTo>
                    <a:cubicBezTo>
                      <a:pt x="1602" y="99"/>
                      <a:pt x="1602" y="99"/>
                      <a:pt x="1602" y="99"/>
                    </a:cubicBezTo>
                    <a:cubicBezTo>
                      <a:pt x="1605" y="101"/>
                      <a:pt x="1609" y="103"/>
                      <a:pt x="1613" y="104"/>
                    </a:cubicBezTo>
                    <a:lnTo>
                      <a:pt x="1615" y="99"/>
                    </a:lnTo>
                    <a:close/>
                    <a:moveTo>
                      <a:pt x="1637" y="109"/>
                    </a:moveTo>
                    <a:cubicBezTo>
                      <a:pt x="1633" y="108"/>
                      <a:pt x="1629" y="106"/>
                      <a:pt x="1626" y="104"/>
                    </a:cubicBezTo>
                    <a:cubicBezTo>
                      <a:pt x="1623" y="109"/>
                      <a:pt x="1623" y="109"/>
                      <a:pt x="1623" y="109"/>
                    </a:cubicBezTo>
                    <a:cubicBezTo>
                      <a:pt x="1627" y="111"/>
                      <a:pt x="1631" y="113"/>
                      <a:pt x="1634" y="114"/>
                    </a:cubicBezTo>
                    <a:lnTo>
                      <a:pt x="1637" y="109"/>
                    </a:lnTo>
                    <a:close/>
                    <a:moveTo>
                      <a:pt x="1658" y="120"/>
                    </a:moveTo>
                    <a:cubicBezTo>
                      <a:pt x="1655" y="118"/>
                      <a:pt x="1651" y="116"/>
                      <a:pt x="1647" y="115"/>
                    </a:cubicBezTo>
                    <a:cubicBezTo>
                      <a:pt x="1645" y="119"/>
                      <a:pt x="1645" y="119"/>
                      <a:pt x="1645" y="119"/>
                    </a:cubicBezTo>
                    <a:cubicBezTo>
                      <a:pt x="1649" y="121"/>
                      <a:pt x="1652" y="123"/>
                      <a:pt x="1656" y="125"/>
                    </a:cubicBezTo>
                    <a:lnTo>
                      <a:pt x="1658" y="120"/>
                    </a:lnTo>
                    <a:close/>
                    <a:moveTo>
                      <a:pt x="1680" y="131"/>
                    </a:moveTo>
                    <a:cubicBezTo>
                      <a:pt x="1676" y="129"/>
                      <a:pt x="1672" y="127"/>
                      <a:pt x="1669" y="126"/>
                    </a:cubicBezTo>
                    <a:cubicBezTo>
                      <a:pt x="1666" y="130"/>
                      <a:pt x="1666" y="130"/>
                      <a:pt x="1666" y="130"/>
                    </a:cubicBezTo>
                    <a:cubicBezTo>
                      <a:pt x="1670" y="132"/>
                      <a:pt x="1673" y="134"/>
                      <a:pt x="1677" y="136"/>
                    </a:cubicBezTo>
                    <a:lnTo>
                      <a:pt x="1680" y="131"/>
                    </a:lnTo>
                    <a:close/>
                    <a:moveTo>
                      <a:pt x="1701" y="143"/>
                    </a:moveTo>
                    <a:cubicBezTo>
                      <a:pt x="1697" y="141"/>
                      <a:pt x="1694" y="139"/>
                      <a:pt x="1690" y="137"/>
                    </a:cubicBezTo>
                    <a:cubicBezTo>
                      <a:pt x="1688" y="142"/>
                      <a:pt x="1688" y="142"/>
                      <a:pt x="1688" y="142"/>
                    </a:cubicBezTo>
                    <a:cubicBezTo>
                      <a:pt x="1691" y="143"/>
                      <a:pt x="1695" y="145"/>
                      <a:pt x="1698" y="147"/>
                    </a:cubicBezTo>
                    <a:lnTo>
                      <a:pt x="1701" y="143"/>
                    </a:lnTo>
                    <a:close/>
                    <a:moveTo>
                      <a:pt x="1721" y="155"/>
                    </a:moveTo>
                    <a:cubicBezTo>
                      <a:pt x="1718" y="153"/>
                      <a:pt x="1715" y="151"/>
                      <a:pt x="1711" y="149"/>
                    </a:cubicBezTo>
                    <a:cubicBezTo>
                      <a:pt x="1708" y="153"/>
                      <a:pt x="1708" y="153"/>
                      <a:pt x="1708" y="153"/>
                    </a:cubicBezTo>
                    <a:cubicBezTo>
                      <a:pt x="1712" y="155"/>
                      <a:pt x="1715" y="157"/>
                      <a:pt x="1719" y="159"/>
                    </a:cubicBezTo>
                    <a:lnTo>
                      <a:pt x="1721" y="155"/>
                    </a:lnTo>
                    <a:close/>
                    <a:moveTo>
                      <a:pt x="1742" y="167"/>
                    </a:moveTo>
                    <a:cubicBezTo>
                      <a:pt x="1738" y="165"/>
                      <a:pt x="1735" y="163"/>
                      <a:pt x="1732" y="161"/>
                    </a:cubicBezTo>
                    <a:cubicBezTo>
                      <a:pt x="1729" y="165"/>
                      <a:pt x="1729" y="165"/>
                      <a:pt x="1729" y="165"/>
                    </a:cubicBezTo>
                    <a:cubicBezTo>
                      <a:pt x="1732" y="167"/>
                      <a:pt x="1736" y="170"/>
                      <a:pt x="1739" y="172"/>
                    </a:cubicBezTo>
                    <a:lnTo>
                      <a:pt x="1742" y="167"/>
                    </a:lnTo>
                    <a:close/>
                    <a:moveTo>
                      <a:pt x="1762" y="180"/>
                    </a:moveTo>
                    <a:cubicBezTo>
                      <a:pt x="1759" y="178"/>
                      <a:pt x="1755" y="176"/>
                      <a:pt x="1752" y="174"/>
                    </a:cubicBezTo>
                    <a:cubicBezTo>
                      <a:pt x="1749" y="178"/>
                      <a:pt x="1749" y="178"/>
                      <a:pt x="1749" y="178"/>
                    </a:cubicBezTo>
                    <a:cubicBezTo>
                      <a:pt x="1752" y="180"/>
                      <a:pt x="1756" y="182"/>
                      <a:pt x="1759" y="184"/>
                    </a:cubicBezTo>
                    <a:lnTo>
                      <a:pt x="1762" y="180"/>
                    </a:lnTo>
                    <a:close/>
                    <a:moveTo>
                      <a:pt x="1782" y="193"/>
                    </a:moveTo>
                    <a:cubicBezTo>
                      <a:pt x="1779" y="191"/>
                      <a:pt x="1775" y="189"/>
                      <a:pt x="1772" y="187"/>
                    </a:cubicBezTo>
                    <a:cubicBezTo>
                      <a:pt x="1769" y="191"/>
                      <a:pt x="1769" y="191"/>
                      <a:pt x="1769" y="191"/>
                    </a:cubicBezTo>
                    <a:cubicBezTo>
                      <a:pt x="1772" y="193"/>
                      <a:pt x="1776" y="196"/>
                      <a:pt x="1779" y="198"/>
                    </a:cubicBezTo>
                    <a:cubicBezTo>
                      <a:pt x="1782" y="193"/>
                      <a:pt x="1782" y="193"/>
                      <a:pt x="1782" y="193"/>
                    </a:cubicBezTo>
                    <a:close/>
                    <a:moveTo>
                      <a:pt x="1802" y="207"/>
                    </a:moveTo>
                    <a:cubicBezTo>
                      <a:pt x="1798" y="205"/>
                      <a:pt x="1795" y="202"/>
                      <a:pt x="1792" y="200"/>
                    </a:cubicBezTo>
                    <a:cubicBezTo>
                      <a:pt x="1789" y="205"/>
                      <a:pt x="1789" y="205"/>
                      <a:pt x="1789" y="205"/>
                    </a:cubicBezTo>
                    <a:cubicBezTo>
                      <a:pt x="1792" y="207"/>
                      <a:pt x="1795" y="209"/>
                      <a:pt x="1799" y="211"/>
                    </a:cubicBezTo>
                    <a:lnTo>
                      <a:pt x="1802" y="207"/>
                    </a:lnTo>
                    <a:close/>
                    <a:moveTo>
                      <a:pt x="1821" y="221"/>
                    </a:moveTo>
                    <a:cubicBezTo>
                      <a:pt x="1818" y="219"/>
                      <a:pt x="1815" y="217"/>
                      <a:pt x="1811" y="214"/>
                    </a:cubicBezTo>
                    <a:cubicBezTo>
                      <a:pt x="1808" y="218"/>
                      <a:pt x="1808" y="218"/>
                      <a:pt x="1808" y="218"/>
                    </a:cubicBezTo>
                    <a:cubicBezTo>
                      <a:pt x="1811" y="221"/>
                      <a:pt x="1815" y="223"/>
                      <a:pt x="1818" y="226"/>
                    </a:cubicBezTo>
                    <a:lnTo>
                      <a:pt x="1821" y="221"/>
                    </a:lnTo>
                    <a:close/>
                    <a:moveTo>
                      <a:pt x="1840" y="236"/>
                    </a:moveTo>
                    <a:cubicBezTo>
                      <a:pt x="1837" y="233"/>
                      <a:pt x="1834" y="231"/>
                      <a:pt x="1831" y="229"/>
                    </a:cubicBezTo>
                    <a:cubicBezTo>
                      <a:pt x="1827" y="233"/>
                      <a:pt x="1827" y="233"/>
                      <a:pt x="1827" y="233"/>
                    </a:cubicBezTo>
                    <a:cubicBezTo>
                      <a:pt x="1830" y="235"/>
                      <a:pt x="1834" y="238"/>
                      <a:pt x="1837" y="240"/>
                    </a:cubicBezTo>
                    <a:lnTo>
                      <a:pt x="1840" y="236"/>
                    </a:lnTo>
                    <a:close/>
                    <a:moveTo>
                      <a:pt x="1859" y="251"/>
                    </a:moveTo>
                    <a:cubicBezTo>
                      <a:pt x="1856" y="248"/>
                      <a:pt x="1853" y="246"/>
                      <a:pt x="1849" y="243"/>
                    </a:cubicBezTo>
                    <a:cubicBezTo>
                      <a:pt x="1846" y="248"/>
                      <a:pt x="1846" y="248"/>
                      <a:pt x="1846" y="248"/>
                    </a:cubicBezTo>
                    <a:cubicBezTo>
                      <a:pt x="1849" y="250"/>
                      <a:pt x="1852" y="253"/>
                      <a:pt x="1855" y="255"/>
                    </a:cubicBezTo>
                    <a:lnTo>
                      <a:pt x="1859" y="251"/>
                    </a:lnTo>
                    <a:close/>
                    <a:moveTo>
                      <a:pt x="1877" y="266"/>
                    </a:moveTo>
                    <a:cubicBezTo>
                      <a:pt x="1874" y="264"/>
                      <a:pt x="1871" y="261"/>
                      <a:pt x="1868" y="259"/>
                    </a:cubicBezTo>
                    <a:cubicBezTo>
                      <a:pt x="1865" y="263"/>
                      <a:pt x="1865" y="263"/>
                      <a:pt x="1865" y="263"/>
                    </a:cubicBezTo>
                    <a:cubicBezTo>
                      <a:pt x="1868" y="265"/>
                      <a:pt x="1871" y="268"/>
                      <a:pt x="1874" y="270"/>
                    </a:cubicBezTo>
                    <a:lnTo>
                      <a:pt x="1877" y="266"/>
                    </a:lnTo>
                    <a:close/>
                    <a:moveTo>
                      <a:pt x="1895" y="282"/>
                    </a:moveTo>
                    <a:cubicBezTo>
                      <a:pt x="1892" y="280"/>
                      <a:pt x="1889" y="277"/>
                      <a:pt x="1886" y="274"/>
                    </a:cubicBezTo>
                    <a:cubicBezTo>
                      <a:pt x="1883" y="278"/>
                      <a:pt x="1883" y="278"/>
                      <a:pt x="1883" y="278"/>
                    </a:cubicBezTo>
                    <a:cubicBezTo>
                      <a:pt x="1886" y="281"/>
                      <a:pt x="1889" y="284"/>
                      <a:pt x="1892" y="286"/>
                    </a:cubicBezTo>
                    <a:lnTo>
                      <a:pt x="1895" y="282"/>
                    </a:lnTo>
                    <a:close/>
                    <a:moveTo>
                      <a:pt x="1913" y="299"/>
                    </a:moveTo>
                    <a:cubicBezTo>
                      <a:pt x="1910" y="296"/>
                      <a:pt x="1907" y="293"/>
                      <a:pt x="1904" y="290"/>
                    </a:cubicBezTo>
                    <a:cubicBezTo>
                      <a:pt x="1901" y="294"/>
                      <a:pt x="1901" y="294"/>
                      <a:pt x="1901" y="294"/>
                    </a:cubicBezTo>
                    <a:cubicBezTo>
                      <a:pt x="1904" y="297"/>
                      <a:pt x="1906" y="300"/>
                      <a:pt x="1909" y="302"/>
                    </a:cubicBezTo>
                    <a:lnTo>
                      <a:pt x="1913" y="299"/>
                    </a:lnTo>
                    <a:close/>
                    <a:moveTo>
                      <a:pt x="1930" y="315"/>
                    </a:moveTo>
                    <a:cubicBezTo>
                      <a:pt x="1928" y="312"/>
                      <a:pt x="1925" y="310"/>
                      <a:pt x="1922" y="307"/>
                    </a:cubicBezTo>
                    <a:cubicBezTo>
                      <a:pt x="1918" y="311"/>
                      <a:pt x="1918" y="311"/>
                      <a:pt x="1918" y="311"/>
                    </a:cubicBezTo>
                    <a:cubicBezTo>
                      <a:pt x="1921" y="313"/>
                      <a:pt x="1924" y="316"/>
                      <a:pt x="1927" y="319"/>
                    </a:cubicBezTo>
                    <a:lnTo>
                      <a:pt x="1930" y="315"/>
                    </a:lnTo>
                    <a:close/>
                    <a:moveTo>
                      <a:pt x="1947" y="332"/>
                    </a:moveTo>
                    <a:cubicBezTo>
                      <a:pt x="1945" y="329"/>
                      <a:pt x="1942" y="326"/>
                      <a:pt x="1939" y="324"/>
                    </a:cubicBezTo>
                    <a:cubicBezTo>
                      <a:pt x="1935" y="327"/>
                      <a:pt x="1935" y="327"/>
                      <a:pt x="1935" y="327"/>
                    </a:cubicBezTo>
                    <a:cubicBezTo>
                      <a:pt x="1938" y="330"/>
                      <a:pt x="1941" y="333"/>
                      <a:pt x="1944" y="336"/>
                    </a:cubicBezTo>
                    <a:cubicBezTo>
                      <a:pt x="1947" y="332"/>
                      <a:pt x="1947" y="332"/>
                      <a:pt x="1947" y="332"/>
                    </a:cubicBezTo>
                    <a:close/>
                    <a:moveTo>
                      <a:pt x="1964" y="350"/>
                    </a:moveTo>
                    <a:cubicBezTo>
                      <a:pt x="1961" y="347"/>
                      <a:pt x="1959" y="344"/>
                      <a:pt x="1956" y="341"/>
                    </a:cubicBezTo>
                    <a:cubicBezTo>
                      <a:pt x="1952" y="344"/>
                      <a:pt x="1952" y="344"/>
                      <a:pt x="1952" y="344"/>
                    </a:cubicBezTo>
                    <a:cubicBezTo>
                      <a:pt x="1955" y="347"/>
                      <a:pt x="1957" y="350"/>
                      <a:pt x="1960" y="353"/>
                    </a:cubicBezTo>
                    <a:lnTo>
                      <a:pt x="1964" y="350"/>
                    </a:lnTo>
                    <a:close/>
                    <a:moveTo>
                      <a:pt x="1980" y="367"/>
                    </a:moveTo>
                    <a:cubicBezTo>
                      <a:pt x="1978" y="364"/>
                      <a:pt x="1975" y="361"/>
                      <a:pt x="1972" y="358"/>
                    </a:cubicBezTo>
                    <a:cubicBezTo>
                      <a:pt x="1968" y="362"/>
                      <a:pt x="1968" y="362"/>
                      <a:pt x="1968" y="362"/>
                    </a:cubicBezTo>
                    <a:cubicBezTo>
                      <a:pt x="1971" y="365"/>
                      <a:pt x="1974" y="368"/>
                      <a:pt x="1976" y="371"/>
                    </a:cubicBezTo>
                    <a:lnTo>
                      <a:pt x="1980" y="367"/>
                    </a:lnTo>
                    <a:close/>
                    <a:moveTo>
                      <a:pt x="1996" y="385"/>
                    </a:moveTo>
                    <a:cubicBezTo>
                      <a:pt x="1994" y="382"/>
                      <a:pt x="1991" y="379"/>
                      <a:pt x="1988" y="376"/>
                    </a:cubicBezTo>
                    <a:cubicBezTo>
                      <a:pt x="1984" y="380"/>
                      <a:pt x="1984" y="380"/>
                      <a:pt x="1984" y="380"/>
                    </a:cubicBezTo>
                    <a:cubicBezTo>
                      <a:pt x="1987" y="383"/>
                      <a:pt x="1990" y="386"/>
                      <a:pt x="1992" y="389"/>
                    </a:cubicBezTo>
                    <a:lnTo>
                      <a:pt x="1996" y="385"/>
                    </a:lnTo>
                    <a:close/>
                    <a:moveTo>
                      <a:pt x="2012" y="404"/>
                    </a:moveTo>
                    <a:cubicBezTo>
                      <a:pt x="2009" y="401"/>
                      <a:pt x="2007" y="398"/>
                      <a:pt x="2004" y="394"/>
                    </a:cubicBezTo>
                    <a:cubicBezTo>
                      <a:pt x="2000" y="398"/>
                      <a:pt x="2000" y="398"/>
                      <a:pt x="2000" y="398"/>
                    </a:cubicBezTo>
                    <a:cubicBezTo>
                      <a:pt x="2003" y="401"/>
                      <a:pt x="2005" y="404"/>
                      <a:pt x="2008" y="407"/>
                    </a:cubicBezTo>
                    <a:lnTo>
                      <a:pt x="2012" y="404"/>
                    </a:lnTo>
                    <a:close/>
                    <a:moveTo>
                      <a:pt x="2027" y="422"/>
                    </a:moveTo>
                    <a:cubicBezTo>
                      <a:pt x="2025" y="419"/>
                      <a:pt x="2022" y="416"/>
                      <a:pt x="2020" y="413"/>
                    </a:cubicBezTo>
                    <a:cubicBezTo>
                      <a:pt x="2015" y="416"/>
                      <a:pt x="2015" y="416"/>
                      <a:pt x="2015" y="416"/>
                    </a:cubicBezTo>
                    <a:cubicBezTo>
                      <a:pt x="2018" y="420"/>
                      <a:pt x="2020" y="423"/>
                      <a:pt x="2023" y="426"/>
                    </a:cubicBezTo>
                    <a:lnTo>
                      <a:pt x="2027" y="422"/>
                    </a:lnTo>
                    <a:close/>
                    <a:moveTo>
                      <a:pt x="2042" y="441"/>
                    </a:moveTo>
                    <a:cubicBezTo>
                      <a:pt x="2039" y="438"/>
                      <a:pt x="2037" y="435"/>
                      <a:pt x="2034" y="432"/>
                    </a:cubicBezTo>
                    <a:cubicBezTo>
                      <a:pt x="2030" y="435"/>
                      <a:pt x="2030" y="435"/>
                      <a:pt x="2030" y="435"/>
                    </a:cubicBezTo>
                    <a:cubicBezTo>
                      <a:pt x="2033" y="438"/>
                      <a:pt x="2035" y="442"/>
                      <a:pt x="2038" y="445"/>
                    </a:cubicBezTo>
                    <a:lnTo>
                      <a:pt x="2042" y="441"/>
                    </a:lnTo>
                    <a:close/>
                    <a:moveTo>
                      <a:pt x="2056" y="461"/>
                    </a:moveTo>
                    <a:cubicBezTo>
                      <a:pt x="2054" y="458"/>
                      <a:pt x="2051" y="454"/>
                      <a:pt x="2049" y="451"/>
                    </a:cubicBezTo>
                    <a:cubicBezTo>
                      <a:pt x="2045" y="454"/>
                      <a:pt x="2045" y="454"/>
                      <a:pt x="2045" y="454"/>
                    </a:cubicBezTo>
                    <a:cubicBezTo>
                      <a:pt x="2047" y="458"/>
                      <a:pt x="2050" y="461"/>
                      <a:pt x="2052" y="464"/>
                    </a:cubicBezTo>
                    <a:lnTo>
                      <a:pt x="2056" y="461"/>
                    </a:lnTo>
                    <a:close/>
                    <a:moveTo>
                      <a:pt x="2070" y="481"/>
                    </a:moveTo>
                    <a:cubicBezTo>
                      <a:pt x="2068" y="477"/>
                      <a:pt x="2066" y="474"/>
                      <a:pt x="2063" y="471"/>
                    </a:cubicBezTo>
                    <a:cubicBezTo>
                      <a:pt x="2059" y="474"/>
                      <a:pt x="2059" y="474"/>
                      <a:pt x="2059" y="474"/>
                    </a:cubicBezTo>
                    <a:cubicBezTo>
                      <a:pt x="2061" y="477"/>
                      <a:pt x="2063" y="480"/>
                      <a:pt x="2066" y="484"/>
                    </a:cubicBezTo>
                    <a:lnTo>
                      <a:pt x="2070" y="481"/>
                    </a:lnTo>
                    <a:close/>
                    <a:moveTo>
                      <a:pt x="2084" y="500"/>
                    </a:moveTo>
                    <a:cubicBezTo>
                      <a:pt x="2082" y="497"/>
                      <a:pt x="2079" y="494"/>
                      <a:pt x="2077" y="490"/>
                    </a:cubicBezTo>
                    <a:cubicBezTo>
                      <a:pt x="2073" y="493"/>
                      <a:pt x="2073" y="493"/>
                      <a:pt x="2073" y="493"/>
                    </a:cubicBezTo>
                    <a:cubicBezTo>
                      <a:pt x="2075" y="497"/>
                      <a:pt x="2077" y="500"/>
                      <a:pt x="2079" y="503"/>
                    </a:cubicBezTo>
                    <a:lnTo>
                      <a:pt x="2084" y="500"/>
                    </a:lnTo>
                    <a:close/>
                    <a:moveTo>
                      <a:pt x="2097" y="521"/>
                    </a:moveTo>
                    <a:cubicBezTo>
                      <a:pt x="2095" y="517"/>
                      <a:pt x="2093" y="514"/>
                      <a:pt x="2090" y="511"/>
                    </a:cubicBezTo>
                    <a:cubicBezTo>
                      <a:pt x="2086" y="513"/>
                      <a:pt x="2086" y="513"/>
                      <a:pt x="2086" y="513"/>
                    </a:cubicBezTo>
                    <a:cubicBezTo>
                      <a:pt x="2088" y="517"/>
                      <a:pt x="2090" y="520"/>
                      <a:pt x="2092" y="524"/>
                    </a:cubicBezTo>
                    <a:lnTo>
                      <a:pt x="2097" y="521"/>
                    </a:lnTo>
                    <a:close/>
                    <a:moveTo>
                      <a:pt x="2110" y="541"/>
                    </a:moveTo>
                    <a:cubicBezTo>
                      <a:pt x="2108" y="538"/>
                      <a:pt x="2105" y="534"/>
                      <a:pt x="2103" y="531"/>
                    </a:cubicBezTo>
                    <a:cubicBezTo>
                      <a:pt x="2099" y="534"/>
                      <a:pt x="2099" y="534"/>
                      <a:pt x="2099" y="534"/>
                    </a:cubicBezTo>
                    <a:cubicBezTo>
                      <a:pt x="2101" y="537"/>
                      <a:pt x="2103" y="541"/>
                      <a:pt x="2105" y="544"/>
                    </a:cubicBezTo>
                    <a:lnTo>
                      <a:pt x="2110" y="541"/>
                    </a:lnTo>
                    <a:close/>
                    <a:moveTo>
                      <a:pt x="2122" y="562"/>
                    </a:moveTo>
                    <a:cubicBezTo>
                      <a:pt x="2120" y="558"/>
                      <a:pt x="2118" y="555"/>
                      <a:pt x="2116" y="552"/>
                    </a:cubicBezTo>
                    <a:cubicBezTo>
                      <a:pt x="2111" y="554"/>
                      <a:pt x="2111" y="554"/>
                      <a:pt x="2111" y="554"/>
                    </a:cubicBezTo>
                    <a:cubicBezTo>
                      <a:pt x="2113" y="558"/>
                      <a:pt x="2115" y="561"/>
                      <a:pt x="2117" y="565"/>
                    </a:cubicBezTo>
                    <a:lnTo>
                      <a:pt x="2122" y="562"/>
                    </a:lnTo>
                    <a:close/>
                    <a:moveTo>
                      <a:pt x="2134" y="583"/>
                    </a:moveTo>
                    <a:cubicBezTo>
                      <a:pt x="2132" y="579"/>
                      <a:pt x="2130" y="576"/>
                      <a:pt x="2128" y="572"/>
                    </a:cubicBezTo>
                    <a:cubicBezTo>
                      <a:pt x="2123" y="575"/>
                      <a:pt x="2123" y="575"/>
                      <a:pt x="2123" y="575"/>
                    </a:cubicBezTo>
                    <a:cubicBezTo>
                      <a:pt x="2125" y="579"/>
                      <a:pt x="2127" y="582"/>
                      <a:pt x="2129" y="586"/>
                    </a:cubicBezTo>
                    <a:lnTo>
                      <a:pt x="2134" y="583"/>
                    </a:lnTo>
                    <a:close/>
                    <a:moveTo>
                      <a:pt x="2145" y="604"/>
                    </a:moveTo>
                    <a:cubicBezTo>
                      <a:pt x="2143" y="601"/>
                      <a:pt x="2142" y="597"/>
                      <a:pt x="2140" y="594"/>
                    </a:cubicBezTo>
                    <a:cubicBezTo>
                      <a:pt x="2135" y="596"/>
                      <a:pt x="2135" y="596"/>
                      <a:pt x="2135" y="596"/>
                    </a:cubicBezTo>
                    <a:cubicBezTo>
                      <a:pt x="2137" y="600"/>
                      <a:pt x="2139" y="603"/>
                      <a:pt x="2141" y="607"/>
                    </a:cubicBezTo>
                    <a:lnTo>
                      <a:pt x="2145" y="604"/>
                    </a:lnTo>
                    <a:close/>
                    <a:moveTo>
                      <a:pt x="2156" y="626"/>
                    </a:moveTo>
                    <a:cubicBezTo>
                      <a:pt x="2155" y="622"/>
                      <a:pt x="2153" y="618"/>
                      <a:pt x="2151" y="615"/>
                    </a:cubicBezTo>
                    <a:cubicBezTo>
                      <a:pt x="2146" y="617"/>
                      <a:pt x="2146" y="617"/>
                      <a:pt x="2146" y="617"/>
                    </a:cubicBezTo>
                    <a:cubicBezTo>
                      <a:pt x="2148" y="621"/>
                      <a:pt x="2150" y="624"/>
                      <a:pt x="2152" y="628"/>
                    </a:cubicBezTo>
                    <a:lnTo>
                      <a:pt x="2156" y="626"/>
                    </a:lnTo>
                    <a:close/>
                    <a:moveTo>
                      <a:pt x="2167" y="647"/>
                    </a:moveTo>
                    <a:cubicBezTo>
                      <a:pt x="2165" y="644"/>
                      <a:pt x="2164" y="640"/>
                      <a:pt x="2162" y="636"/>
                    </a:cubicBezTo>
                    <a:cubicBezTo>
                      <a:pt x="2157" y="639"/>
                      <a:pt x="2157" y="639"/>
                      <a:pt x="2157" y="639"/>
                    </a:cubicBezTo>
                    <a:cubicBezTo>
                      <a:pt x="2159" y="642"/>
                      <a:pt x="2160" y="646"/>
                      <a:pt x="2162" y="650"/>
                    </a:cubicBezTo>
                    <a:lnTo>
                      <a:pt x="2167" y="647"/>
                    </a:lnTo>
                    <a:close/>
                    <a:moveTo>
                      <a:pt x="2177" y="669"/>
                    </a:moveTo>
                    <a:cubicBezTo>
                      <a:pt x="2175" y="665"/>
                      <a:pt x="2174" y="662"/>
                      <a:pt x="2172" y="658"/>
                    </a:cubicBezTo>
                    <a:cubicBezTo>
                      <a:pt x="2167" y="660"/>
                      <a:pt x="2167" y="660"/>
                      <a:pt x="2167" y="660"/>
                    </a:cubicBezTo>
                    <a:cubicBezTo>
                      <a:pt x="2169" y="664"/>
                      <a:pt x="2171" y="668"/>
                      <a:pt x="2172" y="671"/>
                    </a:cubicBezTo>
                    <a:cubicBezTo>
                      <a:pt x="2177" y="669"/>
                      <a:pt x="2177" y="669"/>
                      <a:pt x="2177" y="669"/>
                    </a:cubicBezTo>
                    <a:close/>
                    <a:moveTo>
                      <a:pt x="2187" y="691"/>
                    </a:moveTo>
                    <a:cubicBezTo>
                      <a:pt x="2185" y="687"/>
                      <a:pt x="2184" y="684"/>
                      <a:pt x="2182" y="680"/>
                    </a:cubicBezTo>
                    <a:cubicBezTo>
                      <a:pt x="2177" y="682"/>
                      <a:pt x="2177" y="682"/>
                      <a:pt x="2177" y="682"/>
                    </a:cubicBezTo>
                    <a:cubicBezTo>
                      <a:pt x="2179" y="686"/>
                      <a:pt x="2180" y="689"/>
                      <a:pt x="2182" y="693"/>
                    </a:cubicBezTo>
                    <a:cubicBezTo>
                      <a:pt x="2187" y="691"/>
                      <a:pt x="2187" y="691"/>
                      <a:pt x="2187" y="691"/>
                    </a:cubicBezTo>
                    <a:close/>
                    <a:moveTo>
                      <a:pt x="2196" y="713"/>
                    </a:moveTo>
                    <a:cubicBezTo>
                      <a:pt x="2195" y="709"/>
                      <a:pt x="2193" y="706"/>
                      <a:pt x="2192" y="702"/>
                    </a:cubicBezTo>
                    <a:cubicBezTo>
                      <a:pt x="2187" y="704"/>
                      <a:pt x="2187" y="704"/>
                      <a:pt x="2187" y="704"/>
                    </a:cubicBezTo>
                    <a:cubicBezTo>
                      <a:pt x="2188" y="708"/>
                      <a:pt x="2190" y="712"/>
                      <a:pt x="2191" y="715"/>
                    </a:cubicBezTo>
                    <a:lnTo>
                      <a:pt x="2196" y="713"/>
                    </a:lnTo>
                    <a:close/>
                    <a:moveTo>
                      <a:pt x="2205" y="736"/>
                    </a:moveTo>
                    <a:cubicBezTo>
                      <a:pt x="2204" y="732"/>
                      <a:pt x="2202" y="728"/>
                      <a:pt x="2201" y="724"/>
                    </a:cubicBezTo>
                    <a:cubicBezTo>
                      <a:pt x="2196" y="726"/>
                      <a:pt x="2196" y="726"/>
                      <a:pt x="2196" y="726"/>
                    </a:cubicBezTo>
                    <a:cubicBezTo>
                      <a:pt x="2197" y="730"/>
                      <a:pt x="2199" y="734"/>
                      <a:pt x="2200" y="737"/>
                    </a:cubicBezTo>
                    <a:lnTo>
                      <a:pt x="2205" y="736"/>
                    </a:lnTo>
                    <a:close/>
                    <a:moveTo>
                      <a:pt x="2213" y="758"/>
                    </a:moveTo>
                    <a:cubicBezTo>
                      <a:pt x="2212" y="754"/>
                      <a:pt x="2211" y="751"/>
                      <a:pt x="2209" y="747"/>
                    </a:cubicBezTo>
                    <a:cubicBezTo>
                      <a:pt x="2204" y="749"/>
                      <a:pt x="2204" y="749"/>
                      <a:pt x="2204" y="749"/>
                    </a:cubicBezTo>
                    <a:cubicBezTo>
                      <a:pt x="2206" y="752"/>
                      <a:pt x="2207" y="756"/>
                      <a:pt x="2208" y="760"/>
                    </a:cubicBezTo>
                    <a:lnTo>
                      <a:pt x="2213" y="758"/>
                    </a:lnTo>
                    <a:close/>
                    <a:moveTo>
                      <a:pt x="2221" y="781"/>
                    </a:moveTo>
                    <a:cubicBezTo>
                      <a:pt x="2220" y="777"/>
                      <a:pt x="2219" y="773"/>
                      <a:pt x="2217" y="769"/>
                    </a:cubicBezTo>
                    <a:cubicBezTo>
                      <a:pt x="2212" y="771"/>
                      <a:pt x="2212" y="771"/>
                      <a:pt x="2212" y="771"/>
                    </a:cubicBezTo>
                    <a:cubicBezTo>
                      <a:pt x="2214" y="775"/>
                      <a:pt x="2215" y="779"/>
                      <a:pt x="2216" y="783"/>
                    </a:cubicBezTo>
                    <a:lnTo>
                      <a:pt x="2221" y="781"/>
                    </a:lnTo>
                    <a:close/>
                    <a:moveTo>
                      <a:pt x="2229" y="804"/>
                    </a:moveTo>
                    <a:cubicBezTo>
                      <a:pt x="2228" y="800"/>
                      <a:pt x="2226" y="796"/>
                      <a:pt x="2225" y="792"/>
                    </a:cubicBezTo>
                    <a:cubicBezTo>
                      <a:pt x="2220" y="794"/>
                      <a:pt x="2220" y="794"/>
                      <a:pt x="2220" y="794"/>
                    </a:cubicBezTo>
                    <a:cubicBezTo>
                      <a:pt x="2221" y="798"/>
                      <a:pt x="2223" y="801"/>
                      <a:pt x="2224" y="805"/>
                    </a:cubicBezTo>
                    <a:lnTo>
                      <a:pt x="2229" y="804"/>
                    </a:lnTo>
                    <a:close/>
                    <a:moveTo>
                      <a:pt x="2236" y="827"/>
                    </a:moveTo>
                    <a:cubicBezTo>
                      <a:pt x="2235" y="823"/>
                      <a:pt x="2234" y="819"/>
                      <a:pt x="2233" y="815"/>
                    </a:cubicBezTo>
                    <a:cubicBezTo>
                      <a:pt x="2227" y="817"/>
                      <a:pt x="2227" y="817"/>
                      <a:pt x="2227" y="817"/>
                    </a:cubicBezTo>
                    <a:cubicBezTo>
                      <a:pt x="2229" y="820"/>
                      <a:pt x="2230" y="824"/>
                      <a:pt x="2231" y="828"/>
                    </a:cubicBezTo>
                    <a:lnTo>
                      <a:pt x="2236" y="827"/>
                    </a:lnTo>
                    <a:close/>
                    <a:moveTo>
                      <a:pt x="2243" y="850"/>
                    </a:moveTo>
                    <a:cubicBezTo>
                      <a:pt x="2242" y="846"/>
                      <a:pt x="2241" y="842"/>
                      <a:pt x="2239" y="838"/>
                    </a:cubicBezTo>
                    <a:cubicBezTo>
                      <a:pt x="2234" y="840"/>
                      <a:pt x="2234" y="840"/>
                      <a:pt x="2234" y="840"/>
                    </a:cubicBezTo>
                    <a:cubicBezTo>
                      <a:pt x="2235" y="843"/>
                      <a:pt x="2237" y="847"/>
                      <a:pt x="2238" y="851"/>
                    </a:cubicBezTo>
                    <a:lnTo>
                      <a:pt x="2243" y="850"/>
                    </a:lnTo>
                    <a:close/>
                    <a:moveTo>
                      <a:pt x="2249" y="873"/>
                    </a:moveTo>
                    <a:cubicBezTo>
                      <a:pt x="2248" y="869"/>
                      <a:pt x="2247" y="865"/>
                      <a:pt x="2246" y="861"/>
                    </a:cubicBezTo>
                    <a:cubicBezTo>
                      <a:pt x="2241" y="863"/>
                      <a:pt x="2241" y="863"/>
                      <a:pt x="2241" y="863"/>
                    </a:cubicBezTo>
                    <a:cubicBezTo>
                      <a:pt x="2242" y="867"/>
                      <a:pt x="2243" y="870"/>
                      <a:pt x="2244" y="874"/>
                    </a:cubicBezTo>
                    <a:lnTo>
                      <a:pt x="2249" y="873"/>
                    </a:lnTo>
                    <a:close/>
                    <a:moveTo>
                      <a:pt x="2255" y="896"/>
                    </a:moveTo>
                    <a:cubicBezTo>
                      <a:pt x="2254" y="892"/>
                      <a:pt x="2253" y="888"/>
                      <a:pt x="2252" y="885"/>
                    </a:cubicBezTo>
                    <a:cubicBezTo>
                      <a:pt x="2247" y="886"/>
                      <a:pt x="2247" y="886"/>
                      <a:pt x="2247" y="886"/>
                    </a:cubicBezTo>
                    <a:cubicBezTo>
                      <a:pt x="2248" y="890"/>
                      <a:pt x="2249" y="894"/>
                      <a:pt x="2250" y="898"/>
                    </a:cubicBezTo>
                    <a:cubicBezTo>
                      <a:pt x="2255" y="896"/>
                      <a:pt x="2255" y="896"/>
                      <a:pt x="2255" y="896"/>
                    </a:cubicBezTo>
                    <a:close/>
                    <a:moveTo>
                      <a:pt x="2260" y="920"/>
                    </a:moveTo>
                    <a:cubicBezTo>
                      <a:pt x="2259" y="916"/>
                      <a:pt x="2258" y="912"/>
                      <a:pt x="2258" y="908"/>
                    </a:cubicBezTo>
                    <a:cubicBezTo>
                      <a:pt x="2252" y="909"/>
                      <a:pt x="2252" y="909"/>
                      <a:pt x="2252" y="909"/>
                    </a:cubicBezTo>
                    <a:cubicBezTo>
                      <a:pt x="2253" y="913"/>
                      <a:pt x="2254" y="917"/>
                      <a:pt x="2255" y="921"/>
                    </a:cubicBezTo>
                    <a:lnTo>
                      <a:pt x="2260" y="920"/>
                    </a:lnTo>
                    <a:close/>
                    <a:moveTo>
                      <a:pt x="2265" y="943"/>
                    </a:moveTo>
                    <a:cubicBezTo>
                      <a:pt x="2264" y="939"/>
                      <a:pt x="2263" y="935"/>
                      <a:pt x="2263" y="931"/>
                    </a:cubicBezTo>
                    <a:cubicBezTo>
                      <a:pt x="2257" y="933"/>
                      <a:pt x="2257" y="933"/>
                      <a:pt x="2257" y="933"/>
                    </a:cubicBezTo>
                    <a:cubicBezTo>
                      <a:pt x="2258" y="936"/>
                      <a:pt x="2259" y="940"/>
                      <a:pt x="2260" y="944"/>
                    </a:cubicBezTo>
                    <a:lnTo>
                      <a:pt x="2265" y="943"/>
                    </a:lnTo>
                    <a:close/>
                    <a:moveTo>
                      <a:pt x="2270" y="967"/>
                    </a:moveTo>
                    <a:cubicBezTo>
                      <a:pt x="2269" y="963"/>
                      <a:pt x="2268" y="959"/>
                      <a:pt x="2267" y="955"/>
                    </a:cubicBezTo>
                    <a:cubicBezTo>
                      <a:pt x="2262" y="956"/>
                      <a:pt x="2262" y="956"/>
                      <a:pt x="2262" y="956"/>
                    </a:cubicBezTo>
                    <a:cubicBezTo>
                      <a:pt x="2263" y="960"/>
                      <a:pt x="2264" y="964"/>
                      <a:pt x="2264" y="968"/>
                    </a:cubicBezTo>
                    <a:lnTo>
                      <a:pt x="2270" y="967"/>
                    </a:lnTo>
                    <a:close/>
                    <a:moveTo>
                      <a:pt x="2274" y="991"/>
                    </a:moveTo>
                    <a:cubicBezTo>
                      <a:pt x="2273" y="987"/>
                      <a:pt x="2272" y="983"/>
                      <a:pt x="2272" y="979"/>
                    </a:cubicBezTo>
                    <a:cubicBezTo>
                      <a:pt x="2266" y="980"/>
                      <a:pt x="2266" y="980"/>
                      <a:pt x="2266" y="980"/>
                    </a:cubicBezTo>
                    <a:cubicBezTo>
                      <a:pt x="2267" y="984"/>
                      <a:pt x="2268" y="987"/>
                      <a:pt x="2268" y="991"/>
                    </a:cubicBezTo>
                    <a:lnTo>
                      <a:pt x="2274" y="991"/>
                    </a:lnTo>
                    <a:close/>
                    <a:moveTo>
                      <a:pt x="2277" y="1014"/>
                    </a:moveTo>
                    <a:cubicBezTo>
                      <a:pt x="2277" y="1010"/>
                      <a:pt x="2276" y="1006"/>
                      <a:pt x="2275" y="1002"/>
                    </a:cubicBezTo>
                    <a:cubicBezTo>
                      <a:pt x="2270" y="1003"/>
                      <a:pt x="2270" y="1003"/>
                      <a:pt x="2270" y="1003"/>
                    </a:cubicBezTo>
                    <a:cubicBezTo>
                      <a:pt x="2271" y="1007"/>
                      <a:pt x="2271" y="1011"/>
                      <a:pt x="2272" y="1015"/>
                    </a:cubicBezTo>
                    <a:lnTo>
                      <a:pt x="2277" y="1014"/>
                    </a:lnTo>
                    <a:close/>
                    <a:moveTo>
                      <a:pt x="2280" y="1038"/>
                    </a:moveTo>
                    <a:cubicBezTo>
                      <a:pt x="2280" y="1034"/>
                      <a:pt x="2279" y="1030"/>
                      <a:pt x="2279" y="1026"/>
                    </a:cubicBezTo>
                    <a:cubicBezTo>
                      <a:pt x="2274" y="1027"/>
                      <a:pt x="2274" y="1027"/>
                      <a:pt x="2274" y="1027"/>
                    </a:cubicBezTo>
                    <a:cubicBezTo>
                      <a:pt x="2274" y="1031"/>
                      <a:pt x="2275" y="1035"/>
                      <a:pt x="2275" y="1039"/>
                    </a:cubicBezTo>
                    <a:lnTo>
                      <a:pt x="2280" y="1038"/>
                    </a:lnTo>
                    <a:close/>
                    <a:moveTo>
                      <a:pt x="2283" y="1062"/>
                    </a:moveTo>
                    <a:cubicBezTo>
                      <a:pt x="2283" y="1058"/>
                      <a:pt x="2282" y="1054"/>
                      <a:pt x="2282" y="1050"/>
                    </a:cubicBezTo>
                    <a:cubicBezTo>
                      <a:pt x="2277" y="1051"/>
                      <a:pt x="2277" y="1051"/>
                      <a:pt x="2277" y="1051"/>
                    </a:cubicBezTo>
                    <a:cubicBezTo>
                      <a:pt x="2277" y="1055"/>
                      <a:pt x="2277" y="1059"/>
                      <a:pt x="2278" y="1063"/>
                    </a:cubicBezTo>
                    <a:lnTo>
                      <a:pt x="2283" y="1062"/>
                    </a:lnTo>
                    <a:close/>
                    <a:moveTo>
                      <a:pt x="2286" y="1086"/>
                    </a:moveTo>
                    <a:cubicBezTo>
                      <a:pt x="2285" y="1082"/>
                      <a:pt x="2285" y="1078"/>
                      <a:pt x="2284" y="1074"/>
                    </a:cubicBezTo>
                    <a:cubicBezTo>
                      <a:pt x="2279" y="1075"/>
                      <a:pt x="2279" y="1075"/>
                      <a:pt x="2279" y="1075"/>
                    </a:cubicBezTo>
                    <a:cubicBezTo>
                      <a:pt x="2279" y="1079"/>
                      <a:pt x="2280" y="1083"/>
                      <a:pt x="2280" y="1086"/>
                    </a:cubicBezTo>
                    <a:lnTo>
                      <a:pt x="2286" y="1086"/>
                    </a:lnTo>
                    <a:close/>
                    <a:moveTo>
                      <a:pt x="2287" y="1110"/>
                    </a:moveTo>
                    <a:cubicBezTo>
                      <a:pt x="2287" y="1106"/>
                      <a:pt x="2287" y="1102"/>
                      <a:pt x="2287" y="1098"/>
                    </a:cubicBezTo>
                    <a:cubicBezTo>
                      <a:pt x="2281" y="1098"/>
                      <a:pt x="2281" y="1098"/>
                      <a:pt x="2281" y="1098"/>
                    </a:cubicBezTo>
                    <a:cubicBezTo>
                      <a:pt x="2281" y="1102"/>
                      <a:pt x="2282" y="1106"/>
                      <a:pt x="2282" y="1110"/>
                    </a:cubicBezTo>
                    <a:lnTo>
                      <a:pt x="2287" y="1110"/>
                    </a:lnTo>
                    <a:close/>
                    <a:moveTo>
                      <a:pt x="2289" y="1134"/>
                    </a:moveTo>
                    <a:cubicBezTo>
                      <a:pt x="2289" y="1130"/>
                      <a:pt x="2288" y="1126"/>
                      <a:pt x="2288" y="1122"/>
                    </a:cubicBezTo>
                    <a:cubicBezTo>
                      <a:pt x="2283" y="1122"/>
                      <a:pt x="2283" y="1122"/>
                      <a:pt x="2283" y="1122"/>
                    </a:cubicBezTo>
                    <a:cubicBezTo>
                      <a:pt x="2283" y="1126"/>
                      <a:pt x="2283" y="1130"/>
                      <a:pt x="2284" y="1134"/>
                    </a:cubicBezTo>
                    <a:lnTo>
                      <a:pt x="2289" y="1134"/>
                    </a:lnTo>
                    <a:close/>
                    <a:moveTo>
                      <a:pt x="2290" y="1158"/>
                    </a:moveTo>
                    <a:cubicBezTo>
                      <a:pt x="2290" y="1154"/>
                      <a:pt x="2290" y="1150"/>
                      <a:pt x="2289" y="1146"/>
                    </a:cubicBezTo>
                    <a:cubicBezTo>
                      <a:pt x="2284" y="1146"/>
                      <a:pt x="2284" y="1146"/>
                      <a:pt x="2284" y="1146"/>
                    </a:cubicBezTo>
                    <a:cubicBezTo>
                      <a:pt x="2284" y="1150"/>
                      <a:pt x="2284" y="1154"/>
                      <a:pt x="2285" y="1158"/>
                    </a:cubicBezTo>
                    <a:lnTo>
                      <a:pt x="2290" y="1158"/>
                    </a:lnTo>
                    <a:close/>
                    <a:moveTo>
                      <a:pt x="2291" y="1182"/>
                    </a:moveTo>
                    <a:cubicBezTo>
                      <a:pt x="2290" y="1178"/>
                      <a:pt x="2290" y="1174"/>
                      <a:pt x="2290" y="1170"/>
                    </a:cubicBezTo>
                    <a:cubicBezTo>
                      <a:pt x="2285" y="1170"/>
                      <a:pt x="2285" y="1170"/>
                      <a:pt x="2285" y="1170"/>
                    </a:cubicBezTo>
                    <a:cubicBezTo>
                      <a:pt x="2285" y="1174"/>
                      <a:pt x="2285" y="1178"/>
                      <a:pt x="2285" y="1182"/>
                    </a:cubicBezTo>
                    <a:lnTo>
                      <a:pt x="2291" y="1182"/>
                    </a:lnTo>
                    <a:close/>
                    <a:moveTo>
                      <a:pt x="2291" y="1206"/>
                    </a:moveTo>
                    <a:cubicBezTo>
                      <a:pt x="2291" y="1202"/>
                      <a:pt x="2291" y="1198"/>
                      <a:pt x="2291" y="1194"/>
                    </a:cubicBezTo>
                    <a:cubicBezTo>
                      <a:pt x="2285" y="1194"/>
                      <a:pt x="2285" y="1194"/>
                      <a:pt x="2285" y="1194"/>
                    </a:cubicBezTo>
                    <a:cubicBezTo>
                      <a:pt x="2285" y="1198"/>
                      <a:pt x="2285" y="1202"/>
                      <a:pt x="2285" y="1206"/>
                    </a:cubicBezTo>
                    <a:lnTo>
                      <a:pt x="2291" y="120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42"/>
              <p:cNvSpPr>
                <a:spLocks noEditPoints="1"/>
              </p:cNvSpPr>
              <p:nvPr/>
            </p:nvSpPr>
            <p:spPr bwMode="auto">
              <a:xfrm>
                <a:off x="8394689" y="1844629"/>
                <a:ext cx="1081200" cy="1081200"/>
              </a:xfrm>
              <a:custGeom>
                <a:avLst/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0 w 600"/>
                  <a:gd name="T13" fmla="*/ 300 h 600"/>
                  <a:gd name="T14" fmla="*/ 300 w 600"/>
                  <a:gd name="T15" fmla="*/ 600 h 600"/>
                  <a:gd name="T16" fmla="*/ 600 w 600"/>
                  <a:gd name="T17" fmla="*/ 300 h 600"/>
                  <a:gd name="T18" fmla="*/ 300 w 600"/>
                  <a:gd name="T19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5" y="20"/>
                      <a:pt x="580" y="145"/>
                      <a:pt x="580" y="300"/>
                    </a:cubicBezTo>
                    <a:cubicBezTo>
                      <a:pt x="580" y="455"/>
                      <a:pt x="455" y="580"/>
                      <a:pt x="300" y="580"/>
                    </a:cubicBezTo>
                    <a:cubicBezTo>
                      <a:pt x="145" y="580"/>
                      <a:pt x="20" y="455"/>
                      <a:pt x="20" y="300"/>
                    </a:cubicBezTo>
                    <a:cubicBezTo>
                      <a:pt x="20" y="145"/>
                      <a:pt x="145" y="20"/>
                      <a:pt x="300" y="20"/>
                    </a:cubicBezTo>
                    <a:moveTo>
                      <a:pt x="300" y="0"/>
                    </a:moveTo>
                    <a:cubicBezTo>
                      <a:pt x="135" y="0"/>
                      <a:pt x="0" y="135"/>
                      <a:pt x="0" y="300"/>
                    </a:cubicBezTo>
                    <a:cubicBezTo>
                      <a:pt x="0" y="465"/>
                      <a:pt x="135" y="600"/>
                      <a:pt x="300" y="600"/>
                    </a:cubicBezTo>
                    <a:cubicBezTo>
                      <a:pt x="465" y="600"/>
                      <a:pt x="600" y="465"/>
                      <a:pt x="600" y="300"/>
                    </a:cubicBezTo>
                    <a:cubicBezTo>
                      <a:pt x="600" y="135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Oval 145"/>
              <p:cNvSpPr>
                <a:spLocks noChangeArrowheads="1"/>
              </p:cNvSpPr>
              <p:nvPr/>
            </p:nvSpPr>
            <p:spPr bwMode="auto">
              <a:xfrm>
                <a:off x="10275931" y="3686251"/>
                <a:ext cx="1045390" cy="1045389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46"/>
              <p:cNvSpPr>
                <a:spLocks noEditPoints="1"/>
              </p:cNvSpPr>
              <p:nvPr/>
            </p:nvSpPr>
            <p:spPr bwMode="auto">
              <a:xfrm>
                <a:off x="10258407" y="3668726"/>
                <a:ext cx="1081200" cy="1081200"/>
              </a:xfrm>
              <a:custGeom>
                <a:avLst/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300 w 600"/>
                  <a:gd name="T13" fmla="*/ 0 h 600"/>
                  <a:gd name="T14" fmla="*/ 0 w 600"/>
                  <a:gd name="T15" fmla="*/ 300 h 600"/>
                  <a:gd name="T16" fmla="*/ 300 w 600"/>
                  <a:gd name="T17" fmla="*/ 600 h 600"/>
                  <a:gd name="T18" fmla="*/ 600 w 600"/>
                  <a:gd name="T19" fmla="*/ 300 h 600"/>
                  <a:gd name="T20" fmla="*/ 300 w 600"/>
                  <a:gd name="T2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5" y="20"/>
                      <a:pt x="580" y="145"/>
                      <a:pt x="580" y="300"/>
                    </a:cubicBezTo>
                    <a:cubicBezTo>
                      <a:pt x="580" y="455"/>
                      <a:pt x="455" y="580"/>
                      <a:pt x="300" y="580"/>
                    </a:cubicBezTo>
                    <a:cubicBezTo>
                      <a:pt x="146" y="580"/>
                      <a:pt x="20" y="455"/>
                      <a:pt x="20" y="300"/>
                    </a:cubicBezTo>
                    <a:cubicBezTo>
                      <a:pt x="20" y="145"/>
                      <a:pt x="146" y="20"/>
                      <a:pt x="300" y="20"/>
                    </a:cubicBezTo>
                    <a:moveTo>
                      <a:pt x="300" y="0"/>
                    </a:moveTo>
                    <a:cubicBezTo>
                      <a:pt x="300" y="0"/>
                      <a:pt x="300" y="0"/>
                      <a:pt x="300" y="0"/>
                    </a:cubicBezTo>
                    <a:cubicBezTo>
                      <a:pt x="135" y="0"/>
                      <a:pt x="0" y="135"/>
                      <a:pt x="0" y="300"/>
                    </a:cubicBezTo>
                    <a:cubicBezTo>
                      <a:pt x="0" y="465"/>
                      <a:pt x="135" y="600"/>
                      <a:pt x="300" y="600"/>
                    </a:cubicBezTo>
                    <a:cubicBezTo>
                      <a:pt x="466" y="600"/>
                      <a:pt x="600" y="465"/>
                      <a:pt x="600" y="300"/>
                    </a:cubicBezTo>
                    <a:cubicBezTo>
                      <a:pt x="600" y="135"/>
                      <a:pt x="466" y="0"/>
                      <a:pt x="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Oval 149"/>
              <p:cNvSpPr>
                <a:spLocks noChangeArrowheads="1"/>
              </p:cNvSpPr>
              <p:nvPr/>
            </p:nvSpPr>
            <p:spPr bwMode="auto">
              <a:xfrm>
                <a:off x="6549257" y="3686251"/>
                <a:ext cx="1045389" cy="1045389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50"/>
              <p:cNvSpPr>
                <a:spLocks noEditPoints="1"/>
              </p:cNvSpPr>
              <p:nvPr/>
            </p:nvSpPr>
            <p:spPr bwMode="auto">
              <a:xfrm>
                <a:off x="6531732" y="3668726"/>
                <a:ext cx="1081200" cy="1081200"/>
              </a:xfrm>
              <a:custGeom>
                <a:avLst/>
                <a:gdLst>
                  <a:gd name="T0" fmla="*/ 300 w 600"/>
                  <a:gd name="T1" fmla="*/ 20 h 600"/>
                  <a:gd name="T2" fmla="*/ 580 w 600"/>
                  <a:gd name="T3" fmla="*/ 300 h 600"/>
                  <a:gd name="T4" fmla="*/ 300 w 600"/>
                  <a:gd name="T5" fmla="*/ 580 h 600"/>
                  <a:gd name="T6" fmla="*/ 20 w 600"/>
                  <a:gd name="T7" fmla="*/ 300 h 600"/>
                  <a:gd name="T8" fmla="*/ 300 w 600"/>
                  <a:gd name="T9" fmla="*/ 20 h 600"/>
                  <a:gd name="T10" fmla="*/ 300 w 600"/>
                  <a:gd name="T11" fmla="*/ 0 h 600"/>
                  <a:gd name="T12" fmla="*/ 300 w 600"/>
                  <a:gd name="T13" fmla="*/ 0 h 600"/>
                  <a:gd name="T14" fmla="*/ 0 w 600"/>
                  <a:gd name="T15" fmla="*/ 300 h 600"/>
                  <a:gd name="T16" fmla="*/ 300 w 600"/>
                  <a:gd name="T17" fmla="*/ 600 h 600"/>
                  <a:gd name="T18" fmla="*/ 600 w 600"/>
                  <a:gd name="T19" fmla="*/ 300 h 600"/>
                  <a:gd name="T20" fmla="*/ 300 w 600"/>
                  <a:gd name="T2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0" h="600">
                    <a:moveTo>
                      <a:pt x="300" y="20"/>
                    </a:moveTo>
                    <a:cubicBezTo>
                      <a:pt x="454" y="20"/>
                      <a:pt x="580" y="145"/>
                      <a:pt x="580" y="300"/>
                    </a:cubicBezTo>
                    <a:cubicBezTo>
                      <a:pt x="580" y="455"/>
                      <a:pt x="454" y="580"/>
                      <a:pt x="300" y="580"/>
                    </a:cubicBezTo>
                    <a:cubicBezTo>
                      <a:pt x="145" y="580"/>
                      <a:pt x="20" y="455"/>
                      <a:pt x="20" y="300"/>
                    </a:cubicBezTo>
                    <a:cubicBezTo>
                      <a:pt x="20" y="145"/>
                      <a:pt x="145" y="20"/>
                      <a:pt x="300" y="20"/>
                    </a:cubicBezTo>
                    <a:moveTo>
                      <a:pt x="300" y="0"/>
                    </a:moveTo>
                    <a:cubicBezTo>
                      <a:pt x="300" y="0"/>
                      <a:pt x="300" y="0"/>
                      <a:pt x="300" y="0"/>
                    </a:cubicBezTo>
                    <a:cubicBezTo>
                      <a:pt x="134" y="0"/>
                      <a:pt x="0" y="135"/>
                      <a:pt x="0" y="300"/>
                    </a:cubicBezTo>
                    <a:cubicBezTo>
                      <a:pt x="0" y="465"/>
                      <a:pt x="134" y="600"/>
                      <a:pt x="300" y="600"/>
                    </a:cubicBezTo>
                    <a:cubicBezTo>
                      <a:pt x="465" y="600"/>
                      <a:pt x="600" y="465"/>
                      <a:pt x="600" y="300"/>
                    </a:cubicBezTo>
                    <a:cubicBezTo>
                      <a:pt x="600" y="135"/>
                      <a:pt x="465" y="0"/>
                      <a:pt x="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val 141"/>
              <p:cNvSpPr>
                <a:spLocks noChangeArrowheads="1"/>
              </p:cNvSpPr>
              <p:nvPr/>
            </p:nvSpPr>
            <p:spPr bwMode="auto">
              <a:xfrm>
                <a:off x="8417544" y="1859106"/>
                <a:ext cx="1045388" cy="104538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2" name="Прямоугольник 131"/>
          <p:cNvSpPr/>
          <p:nvPr/>
        </p:nvSpPr>
        <p:spPr>
          <a:xfrm>
            <a:off x="856156" y="1629406"/>
            <a:ext cx="3778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kern="0" spc="-43" dirty="0">
                <a:solidFill>
                  <a:srgbClr val="A8246F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Профессиональная переподготовка </a:t>
            </a:r>
          </a:p>
          <a:p>
            <a:pPr algn="ctr"/>
            <a:r>
              <a:rPr lang="ru-RU" sz="1600" b="1" kern="0" spc="-43" dirty="0">
                <a:solidFill>
                  <a:srgbClr val="A8246F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педагогов</a:t>
            </a:r>
          </a:p>
        </p:txBody>
      </p:sp>
      <p:sp>
        <p:nvSpPr>
          <p:cNvPr id="20" name="Выноска со стрелкой вниз 19"/>
          <p:cNvSpPr/>
          <p:nvPr/>
        </p:nvSpPr>
        <p:spPr>
          <a:xfrm>
            <a:off x="823861" y="2539638"/>
            <a:ext cx="3858384" cy="648712"/>
          </a:xfrm>
          <a:prstGeom prst="downArrowCallout">
            <a:avLst>
              <a:gd name="adj1" fmla="val 25000"/>
              <a:gd name="adj2" fmla="val 25000"/>
              <a:gd name="adj3" fmla="val 37042"/>
              <a:gd name="adj4" fmla="val 649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2588661" y="2288214"/>
            <a:ext cx="308671" cy="23272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1534458" y="4089612"/>
            <a:ext cx="465959" cy="518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/>
          <p:cNvCxnSpPr/>
          <p:nvPr/>
        </p:nvCxnSpPr>
        <p:spPr>
          <a:xfrm>
            <a:off x="3491489" y="4062005"/>
            <a:ext cx="476907" cy="558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/>
          <p:nvPr/>
        </p:nvCxnSpPr>
        <p:spPr>
          <a:xfrm>
            <a:off x="2739187" y="4703840"/>
            <a:ext cx="0" cy="477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Прямоугольник 145"/>
          <p:cNvSpPr/>
          <p:nvPr/>
        </p:nvSpPr>
        <p:spPr>
          <a:xfrm>
            <a:off x="3234547" y="4604107"/>
            <a:ext cx="2165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-моделирование и проектирование БАС</a:t>
            </a:r>
          </a:p>
        </p:txBody>
      </p:sp>
      <p:sp>
        <p:nvSpPr>
          <p:cNvPr id="147" name="Прямоугольник 146"/>
          <p:cNvSpPr/>
          <p:nvPr/>
        </p:nvSpPr>
        <p:spPr>
          <a:xfrm>
            <a:off x="650233" y="4627168"/>
            <a:ext cx="2234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Автопилотирование  БАС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1500097" y="5147259"/>
            <a:ext cx="2934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Навыки работы  с </a:t>
            </a:r>
            <a:r>
              <a:rPr lang="ru-RU" sz="1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геоданными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картографическими сервисами</a:t>
            </a:r>
          </a:p>
        </p:txBody>
      </p:sp>
      <p:sp>
        <p:nvSpPr>
          <p:cNvPr id="157" name="Прямоугольник 156"/>
          <p:cNvSpPr/>
          <p:nvPr/>
        </p:nvSpPr>
        <p:spPr>
          <a:xfrm>
            <a:off x="5186809" y="1618694"/>
            <a:ext cx="3863817" cy="6290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4118137" y="2495839"/>
            <a:ext cx="4409631" cy="1972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360680" algn="ctr">
              <a:lnSpc>
                <a:spcPct val="115000"/>
              </a:lnSpc>
            </a:pPr>
            <a:r>
              <a:rPr lang="ru-RU" sz="1100" b="1" dirty="0">
                <a:solidFill>
                  <a:srgbClr val="A8246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Кружок: </a:t>
            </a:r>
          </a:p>
          <a:p>
            <a:pPr marL="457200" indent="360680" algn="ctr">
              <a:lnSpc>
                <a:spcPct val="115000"/>
              </a:lnSpc>
            </a:pPr>
            <a:r>
              <a:rPr lang="ru-RU" sz="11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«Беспилотные авиационные системы»</a:t>
            </a:r>
          </a:p>
          <a:p>
            <a:pPr marL="457200" indent="360680" algn="ctr">
              <a:lnSpc>
                <a:spcPct val="115000"/>
              </a:lnSpc>
            </a:pPr>
            <a:r>
              <a:rPr lang="ru-RU" sz="1100" b="1" dirty="0">
                <a:solidFill>
                  <a:schemeClr val="tx2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Возраст: </a:t>
            </a:r>
            <a:r>
              <a:rPr lang="ru-RU" sz="1100" b="1" dirty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12-15 лет.</a:t>
            </a:r>
          </a:p>
          <a:p>
            <a:pPr marL="457200" indent="360680" algn="ctr">
              <a:lnSpc>
                <a:spcPct val="115000"/>
              </a:lnSpc>
            </a:pPr>
            <a:r>
              <a:rPr lang="ru-RU" sz="1100" b="1" dirty="0">
                <a:solidFill>
                  <a:srgbClr val="A8246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Охват школ: </a:t>
            </a:r>
          </a:p>
          <a:p>
            <a:pPr marL="457200" indent="360680" algn="ctr">
              <a:lnSpc>
                <a:spcPct val="115000"/>
              </a:lnSpc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ГБОУ «Болгарская кадетская школа – интернат» </a:t>
            </a:r>
          </a:p>
          <a:p>
            <a:pPr marL="457200" indent="360680" algn="ctr">
              <a:lnSpc>
                <a:spcPct val="115000"/>
              </a:lnSpc>
            </a:pPr>
            <a:r>
              <a:rPr lang="ru-RU" sz="1100" b="1" dirty="0">
                <a:solidFill>
                  <a:schemeClr val="tx2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60 кадет </a:t>
            </a:r>
            <a:endParaRPr lang="ru-RU" sz="1100" b="1" dirty="0">
              <a:solidFill>
                <a:schemeClr val="tx2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457200" indent="360680" algn="ctr">
              <a:lnSpc>
                <a:spcPct val="115000"/>
              </a:lnSpc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МБОУ «СОШ № 1 г. Болгар» </a:t>
            </a:r>
            <a:r>
              <a:rPr lang="ru-RU" sz="1100" b="1" dirty="0">
                <a:solidFill>
                  <a:schemeClr val="tx2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7 учащихся</a:t>
            </a:r>
            <a:endParaRPr lang="ru-RU" sz="1100" b="1" dirty="0">
              <a:solidFill>
                <a:schemeClr val="tx2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457200" indent="360680" algn="ctr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МБОУ «СОШ № 2 г. Болгар» </a:t>
            </a:r>
            <a:r>
              <a:rPr lang="ru-RU" sz="1100" b="1" dirty="0">
                <a:solidFill>
                  <a:schemeClr val="tx2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8 учащихся </a:t>
            </a:r>
            <a:endParaRPr lang="ru-RU" sz="1100" b="1" dirty="0">
              <a:solidFill>
                <a:schemeClr val="tx2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457200" indent="360680" algn="ctr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1286570" y="2541261"/>
            <a:ext cx="2874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kern="0" spc="-43" dirty="0">
                <a:solidFill>
                  <a:srgbClr val="A8246F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Приобретаемые навыки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5203172" y="1651393"/>
            <a:ext cx="3876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kern="0" spc="-43" dirty="0">
                <a:solidFill>
                  <a:srgbClr val="A8246F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Формирование знаний обучающихся</a:t>
            </a:r>
            <a:r>
              <a:rPr lang="ru-RU" sz="1600" kern="0" spc="-43" dirty="0">
                <a:solidFill>
                  <a:srgbClr val="A8246F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 </a:t>
            </a:r>
          </a:p>
          <a:p>
            <a:pPr algn="ctr"/>
            <a:r>
              <a:rPr lang="ru-RU" sz="1600" b="1" kern="0" spc="-43" dirty="0">
                <a:solidFill>
                  <a:srgbClr val="A8246F"/>
                </a:solidFill>
                <a:latin typeface="Arial" pitchFamily="34" charset="0"/>
                <a:ea typeface="adonis-web" pitchFamily="34" charset="-122"/>
                <a:cs typeface="Arial" pitchFamily="34" charset="0"/>
              </a:rPr>
              <a:t>для управления БПЛА</a:t>
            </a:r>
          </a:p>
        </p:txBody>
      </p:sp>
      <p:sp>
        <p:nvSpPr>
          <p:cNvPr id="160" name="Двойная стрелка влево/вправо 159"/>
          <p:cNvSpPr/>
          <p:nvPr/>
        </p:nvSpPr>
        <p:spPr>
          <a:xfrm>
            <a:off x="4702077" y="1780104"/>
            <a:ext cx="468132" cy="27772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Стрелка вниз 160"/>
          <p:cNvSpPr/>
          <p:nvPr/>
        </p:nvSpPr>
        <p:spPr>
          <a:xfrm>
            <a:off x="6904620" y="2256052"/>
            <a:ext cx="308671" cy="23272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35" y="-24630"/>
            <a:ext cx="971142" cy="137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Заголовок 6"/>
          <p:cNvSpPr txBox="1">
            <a:spLocks/>
          </p:cNvSpPr>
          <p:nvPr/>
        </p:nvSpPr>
        <p:spPr>
          <a:xfrm>
            <a:off x="839304" y="67682"/>
            <a:ext cx="5743892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ИННОВАЦИОННЫЕ </a:t>
            </a:r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ВОСПИТАНИЯ.</a:t>
            </a:r>
          </a:p>
          <a:p>
            <a:pPr lvl="0" algn="l"/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</a:t>
            </a:r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</a:t>
            </a:r>
          </a:p>
        </p:txBody>
      </p:sp>
      <p:pic>
        <p:nvPicPr>
          <p:cNvPr id="136" name="Inbound-11-min.gif" descr="Inbound-11-min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96555" y="4893003"/>
            <a:ext cx="2434484" cy="1769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</p:spTree>
    <p:extLst>
      <p:ext uri="{BB962C8B-B14F-4D97-AF65-F5344CB8AC3E}">
        <p14:creationId xmlns:p14="http://schemas.microsoft.com/office/powerpoint/2010/main" val="18411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97584" y="2498246"/>
            <a:ext cx="8446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Благодарю за внимание!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Игътибарыгыз өчен рәхмәт!</a:t>
            </a:r>
          </a:p>
        </p:txBody>
      </p:sp>
      <p:pic>
        <p:nvPicPr>
          <p:cNvPr id="5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27" y="-24630"/>
            <a:ext cx="806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568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utoShape 2" descr="data:image/svg+xml,%3csvg%20xmlns=%27http://www.w3.org/2000/svg%27%20version=%271.1%27%20width=%27488%27%20height=%27324%27/%3e"/>
          <p:cNvSpPr txBox="1">
            <a:spLocks noChangeAspect="1" noChangeArrowheads="1"/>
          </p:cNvSpPr>
          <p:nvPr/>
        </p:nvSpPr>
        <p:spPr bwMode="auto">
          <a:xfrm>
            <a:off x="905427" y="3797218"/>
            <a:ext cx="8034035" cy="281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«Патриотизм — это не значит только одна любовь к своей Родине. Это гораздо больше. Это — сознание своей неотъемлемости от Родины и неотъемлемое переживание вместе с ней ее счастливых и ее несчастных дней».</a:t>
            </a: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А.Н.Толстой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958" t="1692" r="11386" b="12901"/>
          <a:stretch/>
        </p:blipFill>
        <p:spPr>
          <a:xfrm>
            <a:off x="1204740" y="414486"/>
            <a:ext cx="5225142" cy="324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258" y="0"/>
            <a:ext cx="80474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48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 txBox="1">
            <a:spLocks/>
          </p:cNvSpPr>
          <p:nvPr/>
        </p:nvSpPr>
        <p:spPr>
          <a:xfrm>
            <a:off x="888521" y="638870"/>
            <a:ext cx="6658021" cy="6746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И РАЗВИТИЕ ЛИЧНОСТИ В ПРОЦЕССЕ ОБУЧЕНИЯ</a:t>
            </a:r>
          </a:p>
          <a:p>
            <a:pPr lvl="0" algn="l"/>
            <a:endParaRPr lang="ru-RU" sz="2000" b="1" dirty="0" smtClean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8290" y="1005707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8521" y="1027047"/>
            <a:ext cx="7553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Образовательный процесс ГБОУ «Болгарская кадетская школа-интернат им. Карпова П.А.» направлен на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развитие у учащихся умения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ориентироваться в общественной обстановке,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высказывать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свои суждения и взгляды,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социальной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ответственности за 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свои </a:t>
            </a:r>
            <a:r>
              <a:rPr lang="ru-RU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поступки. 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1226" y="2298850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Arial"/>
                <a:sym typeface="Arial"/>
              </a:rPr>
              <a:t>е</a:t>
            </a:r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Arial"/>
              <a:sym typeface="Arial"/>
            </a:endParaRPr>
          </a:p>
        </p:txBody>
      </p:sp>
      <p:pic>
        <p:nvPicPr>
          <p:cNvPr id="19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2755"/>
            <a:ext cx="806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582" y="2101034"/>
            <a:ext cx="3032949" cy="238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248" y="2153888"/>
            <a:ext cx="2907837" cy="221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-1" t="11664" r="1009"/>
          <a:stretch/>
        </p:blipFill>
        <p:spPr>
          <a:xfrm>
            <a:off x="3199320" y="4684770"/>
            <a:ext cx="3214359" cy="1975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3602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utoShape 2" descr="data:image/svg+xml,%3csvg%20xmlns=%27http://www.w3.org/2000/svg%27%20version=%271.1%27%20width=%27488%27%20height=%27324%27/%3e"/>
          <p:cNvSpPr txBox="1">
            <a:spLocks noChangeAspect="1" noChangeArrowheads="1"/>
          </p:cNvSpPr>
          <p:nvPr/>
        </p:nvSpPr>
        <p:spPr bwMode="auto">
          <a:xfrm>
            <a:off x="905427" y="4040635"/>
            <a:ext cx="8034035" cy="281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258" y="0"/>
            <a:ext cx="804742" cy="11400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5426" y="185503"/>
            <a:ext cx="6349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ФОРМЫ ВОСПИТАНИЯ</a:t>
            </a:r>
            <a:endParaRPr lang="ru-RU" b="1" dirty="0">
              <a:solidFill>
                <a:srgbClr val="A824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29" y="691783"/>
            <a:ext cx="792549" cy="365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31429" y="102182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Учебная неделя школы традиционно начинается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выноса государственных флагов и исполнения государственных гимнов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Российской Федерации и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Республики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Татарстан.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829" y="3788594"/>
            <a:ext cx="2472668" cy="225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888" y="1455277"/>
            <a:ext cx="3072897" cy="185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898" y="3788594"/>
            <a:ext cx="3002549" cy="2109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7272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0944" y="1078095"/>
            <a:ext cx="7573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889726" y="129502"/>
            <a:ext cx="720569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ФОРМЫ </a:t>
            </a:r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ВОСПИТАНИЯ.</a:t>
            </a:r>
            <a:endParaRPr lang="ru-RU" sz="2000" b="1" dirty="0">
              <a:solidFill>
                <a:srgbClr val="A824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ВНЕУРОЧНЫЕ ЗАНЯТИЯ</a:t>
            </a:r>
            <a:endParaRPr lang="ru-RU" sz="2000" b="1" dirty="0">
              <a:solidFill>
                <a:srgbClr val="A824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60944" y="1090356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-8810"/>
            <a:ext cx="806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809" y="1124645"/>
            <a:ext cx="3001128" cy="221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083" y="4115543"/>
            <a:ext cx="2599367" cy="187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12168" r="953"/>
          <a:stretch/>
        </p:blipFill>
        <p:spPr>
          <a:xfrm>
            <a:off x="889726" y="2669618"/>
            <a:ext cx="2506015" cy="1902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432" y="4842736"/>
            <a:ext cx="2931586" cy="200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084219" y="3386495"/>
            <a:ext cx="4059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Россия –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мои горизонты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87113" y="1253145"/>
            <a:ext cx="4344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Классные руководители, воспитатели проводят занятия, опираясь на исторические материалы своего родного края, республики. </a:t>
            </a:r>
          </a:p>
        </p:txBody>
      </p:sp>
    </p:spTree>
    <p:extLst>
      <p:ext uri="{BB962C8B-B14F-4D97-AF65-F5344CB8AC3E}">
        <p14:creationId xmlns:p14="http://schemas.microsoft.com/office/powerpoint/2010/main" val="1627628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3948" r="2349" b="5384"/>
          <a:stretch/>
        </p:blipFill>
        <p:spPr>
          <a:xfrm>
            <a:off x="4224003" y="2023638"/>
            <a:ext cx="2916400" cy="176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34" y="3703015"/>
            <a:ext cx="2345841" cy="1759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30059" y="1242773"/>
            <a:ext cx="7573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Организуются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встречи с ветеранами боевых действий, с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выпускниками школы, участвующими в специальной военной операции.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009605" y="151767"/>
            <a:ext cx="5582582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ФОРМЫ ВОСПИТАНИЯ.</a:t>
            </a:r>
          </a:p>
          <a:p>
            <a:pPr lvl="0" algn="l"/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ВНЕУРОЧНЫЕ ЗАНЯТИЯ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1130059" y="933053"/>
            <a:ext cx="790575" cy="4571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0"/>
            <a:ext cx="806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r="-1317" b="12044"/>
          <a:stretch/>
        </p:blipFill>
        <p:spPr>
          <a:xfrm>
            <a:off x="855058" y="1992052"/>
            <a:ext cx="2699753" cy="213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57" y="3627010"/>
            <a:ext cx="3240493" cy="1625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7539" y="5053013"/>
            <a:ext cx="2544664" cy="177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44131" r="1424" b="4601"/>
          <a:stretch/>
        </p:blipFill>
        <p:spPr>
          <a:xfrm>
            <a:off x="6504383" y="5132916"/>
            <a:ext cx="2271217" cy="1614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6245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059" y="1242773"/>
            <a:ext cx="7573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Школа чтит память погибших выпускников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школы.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009605" y="151767"/>
            <a:ext cx="5582582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ФОРМЫ ВОСПИТАНИЯ.</a:t>
            </a:r>
          </a:p>
          <a:p>
            <a:pPr lvl="0" algn="l"/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ВНЕУРОЧНЫЕ ЗАНЯТИЯ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1130059" y="933053"/>
            <a:ext cx="790575" cy="4571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0"/>
            <a:ext cx="806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59" y="1876105"/>
            <a:ext cx="3751034" cy="2605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130" y="2962702"/>
            <a:ext cx="2556349" cy="340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7507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059" y="1345721"/>
            <a:ext cx="7573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879058" y="28721"/>
            <a:ext cx="5582582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ФОРМЫ ВОСПИТАНИЯ.</a:t>
            </a:r>
          </a:p>
          <a:p>
            <a:pPr lvl="0" algn="l"/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ВНЕУРОЧНЫЕ ЗАНЯТИЯ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9605" y="823708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975" y="-26497"/>
            <a:ext cx="663176" cy="93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703" y="2043287"/>
            <a:ext cx="1631419" cy="2019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02" y="5349711"/>
            <a:ext cx="2331397" cy="1413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9202" y="621837"/>
            <a:ext cx="1429770" cy="1906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500" t="7024" r="8001" b="16192"/>
          <a:stretch/>
        </p:blipFill>
        <p:spPr>
          <a:xfrm>
            <a:off x="907103" y="4131393"/>
            <a:ext cx="2422519" cy="1140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907103" y="875305"/>
            <a:ext cx="4999059" cy="317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Участие в различных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добровольческих акциях: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помощь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семьям участников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СВО;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благоустройство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территории памятника участникам локальных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войн;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«Письмо солдату»;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Окна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Победы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«Ветеран рядом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«Свеча памяти» и др.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061" y="4897492"/>
            <a:ext cx="1714419" cy="1798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14171" t="11201" r="14194" b="20467"/>
          <a:stretch/>
        </p:blipFill>
        <p:spPr>
          <a:xfrm>
            <a:off x="7435604" y="3008886"/>
            <a:ext cx="1504178" cy="177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/>
          <a:srcRect l="16969" t="13939" r="12043" b="20164"/>
          <a:stretch/>
        </p:blipFill>
        <p:spPr>
          <a:xfrm>
            <a:off x="3573445" y="4420071"/>
            <a:ext cx="2491435" cy="185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24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059" y="1345721"/>
            <a:ext cx="7573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837076" y="128588"/>
            <a:ext cx="5582582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ФОРМЫ ВОСПИТАНИЯ.</a:t>
            </a:r>
          </a:p>
          <a:p>
            <a:pPr lvl="0" algn="l"/>
            <a:r>
              <a:rPr lang="ru-RU" sz="2000" b="1" dirty="0" smtClean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</a:t>
            </a:r>
            <a:r>
              <a:rPr lang="ru-RU" sz="2000" b="1" dirty="0">
                <a:solidFill>
                  <a:srgbClr val="A824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64078" y="915057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4" descr="https://detskiysadv2.02edu.ru/upload/iblock/3de/zatwi86idjb8f23rcefjqjran9cwcksy/%D0%9B%D0%BE%D0%B3%D0%BE%2080%20%D0%BB%D0%B5%D1%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-37181"/>
            <a:ext cx="8064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64078" y="1088226"/>
            <a:ext cx="80744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Ежегодное участие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параде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Победы;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Посещение выставки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трофейной техники НАТО 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«Сила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правде - гордость и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победа»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г.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Казани 2024г.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84" y="2338655"/>
            <a:ext cx="2743358" cy="183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r="4733" b="25656"/>
          <a:stretch/>
        </p:blipFill>
        <p:spPr>
          <a:xfrm>
            <a:off x="4986067" y="2333007"/>
            <a:ext cx="2957907" cy="183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5863" b="12637"/>
          <a:stretch/>
        </p:blipFill>
        <p:spPr>
          <a:xfrm>
            <a:off x="1754653" y="4514762"/>
            <a:ext cx="3231414" cy="2179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621" y="4410779"/>
            <a:ext cx="2640379" cy="2387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2767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5637</TotalTime>
  <Words>598</Words>
  <Application>Microsoft Office PowerPoint</Application>
  <PresentationFormat>Экран (4:3)</PresentationFormat>
  <Paragraphs>92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adonis-web</vt:lpstr>
      <vt:lpstr>Arial</vt:lpstr>
      <vt:lpstr>Calibri</vt:lpstr>
      <vt:lpstr>Calibri Light</vt:lpstr>
      <vt:lpstr>Montserrat</vt:lpstr>
      <vt:lpstr>Source Sans Pro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Начальное общее образование  в Республике Татарстан</dc:title>
  <dc:creator>Гульфия Ахвердиева</dc:creator>
  <cp:lastModifiedBy>blagodarova.olga</cp:lastModifiedBy>
  <cp:revision>430</cp:revision>
  <cp:lastPrinted>2021-12-13T09:51:42Z</cp:lastPrinted>
  <dcterms:created xsi:type="dcterms:W3CDTF">2020-01-27T06:48:01Z</dcterms:created>
  <dcterms:modified xsi:type="dcterms:W3CDTF">2025-02-03T14:59:06Z</dcterms:modified>
</cp:coreProperties>
</file>